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2.xml" ContentType="application/vnd.openxmlformats-officedocument.theme+xml"/>
  <Override PartName="/ppt/slideLayouts/slideLayout59.xml" ContentType="application/vnd.openxmlformats-officedocument.presentationml.slideLayout+xml"/>
  <Override PartName="/ppt/theme/theme3.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4.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theme/theme5.xml" ContentType="application/vnd.openxmlformats-officedocument.theme+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theme/theme6.xml" ContentType="application/vnd.openxmlformats-officedocument.theme+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7.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5"/>
    <p:sldMasterId id="2147483699" r:id="rId6"/>
    <p:sldMasterId id="2147483768" r:id="rId7"/>
    <p:sldMasterId id="2147483770" r:id="rId8"/>
    <p:sldMasterId id="2147483781" r:id="rId9"/>
    <p:sldMasterId id="2147483811" r:id="rId10"/>
    <p:sldMasterId id="2147483847" r:id="rId11"/>
    <p:sldMasterId id="2147483864" r:id="rId12"/>
  </p:sldMasterIdLst>
  <p:notesMasterIdLst>
    <p:notesMasterId r:id="rId17"/>
  </p:notesMasterIdLst>
  <p:sldIdLst>
    <p:sldId id="616" r:id="rId13"/>
    <p:sldId id="592" r:id="rId14"/>
    <p:sldId id="2147469987" r:id="rId15"/>
    <p:sldId id="2147469989" r:id="rId16"/>
  </p:sldIdLst>
  <p:sldSz cx="24382413" cy="13716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lides" id="{EA5E692E-1BF7-424F-A90E-B6B1DEEF2772}">
          <p14:sldIdLst>
            <p14:sldId id="616"/>
            <p14:sldId id="592"/>
            <p14:sldId id="2147469987"/>
            <p14:sldId id="2147469989"/>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B9508A2-CDA9-5D67-6B8C-EDD483FA720B}" name="Annabel Yeaman" initials="AY" userId="S::ayeaman@gsma.com::98b13845-d442-44d3-9312-d617369a57b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A0328"/>
    <a:srgbClr val="C3C8C8"/>
    <a:srgbClr val="7030A0"/>
    <a:srgbClr val="000000"/>
    <a:srgbClr val="B818A5"/>
    <a:srgbClr val="750A22"/>
    <a:srgbClr val="970725"/>
    <a:srgbClr val="45101A"/>
    <a:srgbClr val="3C3D3D"/>
    <a:srgbClr val="87878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0E73543-33D3-21AE-DBAF-527C98BC3354}" v="26" dt="2025-10-02T11:13:17.37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49" d="100"/>
          <a:sy n="49" d="100"/>
        </p:scale>
        <p:origin x="1038" y="2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4.xml"/><Relationship Id="rId13" Type="http://schemas.openxmlformats.org/officeDocument/2006/relationships/slide" Target="slides/slide1.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Master" Target="slideMasters/slideMaster3.xml"/><Relationship Id="rId12" Type="http://schemas.openxmlformats.org/officeDocument/2006/relationships/slideMaster" Target="slideMasters/slideMaster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4.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Master" Target="slideMasters/slideMaster7.xml"/><Relationship Id="rId24" Type="http://schemas.microsoft.com/office/2018/10/relationships/authors" Target="authors.xml"/><Relationship Id="rId5" Type="http://schemas.openxmlformats.org/officeDocument/2006/relationships/slideMaster" Target="slideMasters/slideMaster1.xml"/><Relationship Id="rId15" Type="http://schemas.openxmlformats.org/officeDocument/2006/relationships/slide" Target="slides/slide3.xml"/><Relationship Id="rId23" Type="http://schemas.microsoft.com/office/2015/10/relationships/revisionInfo" Target="revisionInfo.xml"/><Relationship Id="rId10" Type="http://schemas.openxmlformats.org/officeDocument/2006/relationships/slideMaster" Target="slideMasters/slideMaster6.xml"/><Relationship Id="rId19"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Master" Target="slideMasters/slideMaster5.xml"/><Relationship Id="rId14" Type="http://schemas.openxmlformats.org/officeDocument/2006/relationships/slide" Target="slides/slide2.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olanda Sanz" userId="bf2b5307-4997-47ba-9a06-9bb17cce0d84" providerId="ADAL" clId="{B6C52BA1-B9BD-4C63-8103-9DEE768D545C}"/>
    <pc:docChg chg="modSld">
      <pc:chgData name="Yolanda Sanz" userId="bf2b5307-4997-47ba-9a06-9bb17cce0d84" providerId="ADAL" clId="{B6C52BA1-B9BD-4C63-8103-9DEE768D545C}" dt="2025-09-24T09:56:50.777" v="1"/>
      <pc:docMkLst>
        <pc:docMk/>
      </pc:docMkLst>
      <pc:sldChg chg="modSp">
        <pc:chgData name="Yolanda Sanz" userId="bf2b5307-4997-47ba-9a06-9bb17cce0d84" providerId="ADAL" clId="{B6C52BA1-B9BD-4C63-8103-9DEE768D545C}" dt="2025-09-24T09:56:35.901" v="0"/>
        <pc:sldMkLst>
          <pc:docMk/>
          <pc:sldMk cId="3263690218" sldId="592"/>
        </pc:sldMkLst>
        <pc:graphicFrameChg chg="mod">
          <ac:chgData name="Yolanda Sanz" userId="bf2b5307-4997-47ba-9a06-9bb17cce0d84" providerId="ADAL" clId="{B6C52BA1-B9BD-4C63-8103-9DEE768D545C}" dt="2025-09-24T09:56:35.901" v="0"/>
          <ac:graphicFrameMkLst>
            <pc:docMk/>
            <pc:sldMk cId="3263690218" sldId="592"/>
            <ac:graphicFrameMk id="14" creationId="{00000000-0000-0000-0000-000000000000}"/>
          </ac:graphicFrameMkLst>
        </pc:graphicFrameChg>
      </pc:sldChg>
      <pc:sldChg chg="modSp">
        <pc:chgData name="Yolanda Sanz" userId="bf2b5307-4997-47ba-9a06-9bb17cce0d84" providerId="ADAL" clId="{B6C52BA1-B9BD-4C63-8103-9DEE768D545C}" dt="2025-09-24T09:56:50.777" v="1"/>
        <pc:sldMkLst>
          <pc:docMk/>
          <pc:sldMk cId="3010304380" sldId="2147469989"/>
        </pc:sldMkLst>
        <pc:graphicFrameChg chg="mod">
          <ac:chgData name="Yolanda Sanz" userId="bf2b5307-4997-47ba-9a06-9bb17cce0d84" providerId="ADAL" clId="{B6C52BA1-B9BD-4C63-8103-9DEE768D545C}" dt="2025-09-24T09:56:50.777" v="1"/>
          <ac:graphicFrameMkLst>
            <pc:docMk/>
            <pc:sldMk cId="3010304380" sldId="2147469989"/>
            <ac:graphicFrameMk id="14" creationId="{7C7CC58D-7C45-2449-57B9-4311161DD01A}"/>
          </ac:graphicFrameMkLst>
        </pc:graphicFrameChg>
      </pc:sldChg>
    </pc:docChg>
  </pc:docChgLst>
  <pc:docChgLst>
    <pc:chgData name="(GSMA) Yolanda Sanz" userId="S::yolanda.sanz@gsmamembergateway.com::e0e4da75-a938-450e-a9e8-4f16b1c4fdec" providerId="AD" clId="Web-{B0E73543-33D3-21AE-DBAF-527C98BC3354}"/>
    <pc:docChg chg="modSld">
      <pc:chgData name="(GSMA) Yolanda Sanz" userId="S::yolanda.sanz@gsmamembergateway.com::e0e4da75-a938-450e-a9e8-4f16b1c4fdec" providerId="AD" clId="Web-{B0E73543-33D3-21AE-DBAF-527C98BC3354}" dt="2025-10-02T11:13:17.137" v="5"/>
      <pc:docMkLst>
        <pc:docMk/>
      </pc:docMkLst>
      <pc:sldChg chg="modSp">
        <pc:chgData name="(GSMA) Yolanda Sanz" userId="S::yolanda.sanz@gsmamembergateway.com::e0e4da75-a938-450e-a9e8-4f16b1c4fdec" providerId="AD" clId="Web-{B0E73543-33D3-21AE-DBAF-527C98BC3354}" dt="2025-10-02T11:13:17.137" v="5"/>
        <pc:sldMkLst>
          <pc:docMk/>
          <pc:sldMk cId="1001095973" sldId="2147469987"/>
        </pc:sldMkLst>
        <pc:graphicFrameChg chg="mod modGraphic">
          <ac:chgData name="(GSMA) Yolanda Sanz" userId="S::yolanda.sanz@gsmamembergateway.com::e0e4da75-a938-450e-a9e8-4f16b1c4fdec" providerId="AD" clId="Web-{B0E73543-33D3-21AE-DBAF-527C98BC3354}" dt="2025-10-02T11:13:17.137" v="5"/>
          <ac:graphicFrameMkLst>
            <pc:docMk/>
            <pc:sldMk cId="1001095973" sldId="2147469987"/>
            <ac:graphicFrameMk id="13" creationId="{9A583246-F86C-7CF6-E49B-166C45041E99}"/>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panose="020B0604020202020204" pitchFamily="34" charset="0"/>
              </a:defRPr>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Arial" panose="020B0604020202020204" pitchFamily="34" charset="0"/>
              </a:defRPr>
            </a:lvl1pPr>
          </a:lstStyle>
          <a:p>
            <a:fld id="{3A464680-3045-5948-9B76-2EA128E0C74A}" type="datetimeFigureOut">
              <a:rPr lang="en-GB" smtClean="0"/>
              <a:pPr/>
              <a:t>02/10/2025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Arial" panose="020B0604020202020204" pitchFamily="34" charset="0"/>
              </a:defRPr>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Arial" panose="020B0604020202020204" pitchFamily="34" charset="0"/>
              </a:defRPr>
            </a:lvl1pPr>
          </a:lstStyle>
          <a:p>
            <a:fld id="{C64E0384-D593-FC49-AA1D-4F7809DD4C5D}" type="slidenum">
              <a:rPr lang="en-GB" smtClean="0"/>
              <a:pPr/>
              <a:t>‹#›</a:t>
            </a:fld>
            <a:endParaRPr lang="en-GB"/>
          </a:p>
        </p:txBody>
      </p:sp>
    </p:spTree>
    <p:extLst>
      <p:ext uri="{BB962C8B-B14F-4D97-AF65-F5344CB8AC3E}">
        <p14:creationId xmlns:p14="http://schemas.microsoft.com/office/powerpoint/2010/main" val="27682590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Arial" panose="020B0604020202020204" pitchFamily="34" charset="0"/>
        <a:ea typeface="+mn-ea"/>
        <a:cs typeface="+mn-cs"/>
      </a:defRPr>
    </a:lvl2pPr>
    <a:lvl3pPr marL="914400" algn="l" defTabSz="914400" rtl="0" eaLnBrk="1" latinLnBrk="0" hangingPunct="1">
      <a:defRPr sz="1200" kern="1200">
        <a:solidFill>
          <a:schemeClr val="tx1"/>
        </a:solidFill>
        <a:latin typeface="Arial" panose="020B0604020202020204" pitchFamily="34" charset="0"/>
        <a:ea typeface="+mn-ea"/>
        <a:cs typeface="+mn-cs"/>
      </a:defRPr>
    </a:lvl3pPr>
    <a:lvl4pPr marL="1371600" algn="l" defTabSz="914400" rtl="0" eaLnBrk="1" latinLnBrk="0" hangingPunct="1">
      <a:defRPr sz="1200" kern="1200">
        <a:solidFill>
          <a:schemeClr val="tx1"/>
        </a:solidFill>
        <a:latin typeface="Arial" panose="020B0604020202020204" pitchFamily="34" charset="0"/>
        <a:ea typeface="+mn-ea"/>
        <a:cs typeface="+mn-cs"/>
      </a:defRPr>
    </a:lvl4pPr>
    <a:lvl5pPr marL="1828800" algn="l" defTabSz="914400" rtl="0" eaLnBrk="1" latinLnBrk="0" hangingPunct="1">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64E0384-D593-FC49-AA1D-4F7809DD4C5D}"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679180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C03B15-1576-6248-339C-3459ABA0797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82D2F99-33F9-AD2E-B8AC-3FABE7E9B2F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8C17EA2-729A-E3AA-257B-DE2B28C4FA1E}"/>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4B341159-C5F8-7FA2-ECCC-083CC41F4FDC}"/>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64E0384-D593-FC49-AA1D-4F7809DD4C5D}"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7306884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A19F1A-3BB7-5543-377B-91476B7D829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C79FBE5-3786-EA1A-5B65-EF19592BCC3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AA3B00F-DF3B-2A70-0CF6-19D5E3EC1710}"/>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0093ADD6-261C-3B72-0147-D2E80A664BF0}"/>
              </a:ext>
            </a:extLst>
          </p:cNvPr>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64E0384-D593-FC49-AA1D-4F7809DD4C5D}"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58959981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6.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6.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6.xml"/></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7.xml"/><Relationship Id="rId4" Type="http://schemas.openxmlformats.org/officeDocument/2006/relationships/image" Target="../media/image4.svg"/></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14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14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1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8.xml"/><Relationship Id="rId4" Type="http://schemas.openxmlformats.org/officeDocument/2006/relationships/image" Target="../media/image4.svg"/></Relationships>
</file>

<file path=ppt/slideLayouts/_rels/slideLayout14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14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14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14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14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15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15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15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15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15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15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jpeg"/><Relationship Id="rId1" Type="http://schemas.openxmlformats.org/officeDocument/2006/relationships/slideMaster" Target="../slideMasters/slideMaster8.xml"/><Relationship Id="rId4" Type="http://schemas.openxmlformats.org/officeDocument/2006/relationships/image" Target="../media/image4.svg"/></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2.xml"/><Relationship Id="rId4" Type="http://schemas.openxmlformats.org/officeDocument/2006/relationships/image" Target="../media/image4.sv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2.xml"/><Relationship Id="rId4" Type="http://schemas.openxmlformats.org/officeDocument/2006/relationships/image" Target="../media/image4.sv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Master" Target="../slideMasters/slideMaster2.xml"/><Relationship Id="rId4" Type="http://schemas.openxmlformats.org/officeDocument/2006/relationships/image" Target="../media/image4.svg"/></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5.xml"/><Relationship Id="rId4" Type="http://schemas.openxmlformats.org/officeDocument/2006/relationships/image" Target="../media/image4.svg"/></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5.xml"/><Relationship Id="rId4" Type="http://schemas.openxmlformats.org/officeDocument/2006/relationships/image" Target="../media/image4.svg"/></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Master" Target="../slideMasters/slideMaster5.xml"/><Relationship Id="rId4" Type="http://schemas.openxmlformats.org/officeDocument/2006/relationships/image" Target="../media/image4.svg"/></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81064" y="881063"/>
            <a:ext cx="22617364" cy="1021818"/>
          </a:xfrm>
        </p:spPr>
        <p:txBody>
          <a:bodyPr/>
          <a:lstStyle>
            <a:lvl1pPr>
              <a:defRPr sz="8000"/>
            </a:lvl1pPr>
          </a:lstStyle>
          <a:p>
            <a:r>
              <a:rPr lang="en-GB"/>
              <a:t>Click to edit Master title style</a:t>
            </a:r>
          </a:p>
        </p:txBody>
      </p:sp>
      <p:sp>
        <p:nvSpPr>
          <p:cNvPr id="3" name="Date Placeholder 2"/>
          <p:cNvSpPr>
            <a:spLocks noGrp="1"/>
          </p:cNvSpPr>
          <p:nvPr>
            <p:ph type="dt" sz="half" idx="10"/>
          </p:nvPr>
        </p:nvSpPr>
        <p:spPr/>
        <p:txBody>
          <a:bodyPr/>
          <a:lstStyle/>
          <a:p>
            <a:fld id="{E709039E-3F48-4BF4-BC59-03AB40DD2DC0}" type="datetime1">
              <a:rPr lang="en-GB" smtClean="0"/>
              <a:t>02/10/2025</a:t>
            </a:fld>
            <a:endParaRPr lang="en-GB"/>
          </a:p>
        </p:txBody>
      </p:sp>
      <p:sp>
        <p:nvSpPr>
          <p:cNvPr id="4" name="Footer Placeholder 3"/>
          <p:cNvSpPr>
            <a:spLocks noGrp="1"/>
          </p:cNvSpPr>
          <p:nvPr>
            <p:ph type="ftr" sz="quarter" idx="11"/>
          </p:nvPr>
        </p:nvSpPr>
        <p:spPr/>
        <p:txBody>
          <a:bodyPr/>
          <a:lstStyle/>
          <a:p>
            <a:r>
              <a:rPr lang="en-GB"/>
              <a:t>© GSMA 2022</a:t>
            </a:r>
          </a:p>
        </p:txBody>
      </p:sp>
      <p:sp>
        <p:nvSpPr>
          <p:cNvPr id="5" name="Slide Number Placeholder 4"/>
          <p:cNvSpPr>
            <a:spLocks noGrp="1"/>
          </p:cNvSpPr>
          <p:nvPr>
            <p:ph type="sldNum" sz="quarter" idx="12"/>
          </p:nvPr>
        </p:nvSpPr>
        <p:spPr/>
        <p:txBody>
          <a:bodyPr/>
          <a:lstStyle/>
          <a:p>
            <a:fld id="{B51C77D3-387C-4881-A960-1F7F91E3F80B}" type="slidenum">
              <a:rPr lang="en-GB" smtClean="0"/>
              <a:t>‹#›</a:t>
            </a:fld>
            <a:endParaRPr lang="en-GB"/>
          </a:p>
        </p:txBody>
      </p:sp>
      <p:pic>
        <p:nvPicPr>
          <p:cNvPr id="8" name="Graphic 7">
            <a:extLst>
              <a:ext uri="{FF2B5EF4-FFF2-40B4-BE49-F238E27FC236}">
                <a16:creationId xmlns:a16="http://schemas.microsoft.com/office/drawing/2014/main" id="{9EBFC167-B716-A327-ECFD-AEC5D22B5F15}"/>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2049174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Large Message_Gray Background">
    <p:bg>
      <p:bgPr>
        <a:solidFill>
          <a:schemeClr val="bg2"/>
        </a:solidFill>
        <a:effectLst/>
      </p:bgPr>
    </p:bg>
    <p:spTree>
      <p:nvGrpSpPr>
        <p:cNvPr id="1" name=""/>
        <p:cNvGrpSpPr/>
        <p:nvPr/>
      </p:nvGrpSpPr>
      <p:grpSpPr>
        <a:xfrm>
          <a:off x="0" y="0"/>
          <a:ext cx="0" cy="0"/>
          <a:chOff x="0" y="0"/>
          <a:chExt cx="0" cy="0"/>
        </a:xfrm>
      </p:grpSpPr>
      <p:sp>
        <p:nvSpPr>
          <p:cNvPr id="8" name="Date Placeholder 7">
            <a:extLst>
              <a:ext uri="{FF2B5EF4-FFF2-40B4-BE49-F238E27FC236}">
                <a16:creationId xmlns:a16="http://schemas.microsoft.com/office/drawing/2014/main" id="{2781F175-7E0F-A5F0-5EA8-84A156206C97}"/>
              </a:ext>
            </a:extLst>
          </p:cNvPr>
          <p:cNvSpPr>
            <a:spLocks noGrp="1"/>
          </p:cNvSpPr>
          <p:nvPr>
            <p:ph type="dt" sz="half" idx="10"/>
          </p:nvPr>
        </p:nvSpPr>
        <p:spPr/>
        <p:txBody>
          <a:bodyPr/>
          <a:lstStyle/>
          <a:p>
            <a:fld id="{7E88A085-3330-4B00-A60A-515326445D30}" type="datetime1">
              <a:rPr lang="en-GB" smtClean="0"/>
              <a:t>02/10/2025</a:t>
            </a:fld>
            <a:endParaRPr lang="en-GB"/>
          </a:p>
        </p:txBody>
      </p:sp>
      <p:sp>
        <p:nvSpPr>
          <p:cNvPr id="9" name="Footer Placeholder 8">
            <a:extLst>
              <a:ext uri="{FF2B5EF4-FFF2-40B4-BE49-F238E27FC236}">
                <a16:creationId xmlns:a16="http://schemas.microsoft.com/office/drawing/2014/main" id="{DE5FF143-6937-F4F3-E199-A5174D32FA83}"/>
              </a:ext>
            </a:extLst>
          </p:cNvPr>
          <p:cNvSpPr>
            <a:spLocks noGrp="1"/>
          </p:cNvSpPr>
          <p:nvPr>
            <p:ph type="ftr" sz="quarter" idx="11"/>
          </p:nvPr>
        </p:nvSpPr>
        <p:spPr/>
        <p:txBody>
          <a:bodyPr/>
          <a:lstStyle/>
          <a:p>
            <a:r>
              <a:rPr lang="en-GB"/>
              <a:t>© GSMA 2022</a:t>
            </a:r>
          </a:p>
        </p:txBody>
      </p:sp>
      <p:sp>
        <p:nvSpPr>
          <p:cNvPr id="10" name="Slide Number Placeholder 9">
            <a:extLst>
              <a:ext uri="{FF2B5EF4-FFF2-40B4-BE49-F238E27FC236}">
                <a16:creationId xmlns:a16="http://schemas.microsoft.com/office/drawing/2014/main" id="{5F2CA7A7-D746-BE19-F148-7811E73C490C}"/>
              </a:ext>
            </a:extLst>
          </p:cNvPr>
          <p:cNvSpPr>
            <a:spLocks noGrp="1"/>
          </p:cNvSpPr>
          <p:nvPr>
            <p:ph type="sldNum" sz="quarter" idx="12"/>
          </p:nvPr>
        </p:nvSpPr>
        <p:spPr/>
        <p:txBody>
          <a:bodyPr/>
          <a:lstStyle/>
          <a:p>
            <a:fld id="{B51C77D3-387C-4881-A960-1F7F91E3F80B}" type="slidenum">
              <a:rPr lang="en-GB" smtClean="0"/>
              <a:pPr/>
              <a:t>‹#›</a:t>
            </a:fld>
            <a:endParaRPr lang="en-GB"/>
          </a:p>
        </p:txBody>
      </p:sp>
      <p:sp>
        <p:nvSpPr>
          <p:cNvPr id="11" name="Title 10">
            <a:extLst>
              <a:ext uri="{FF2B5EF4-FFF2-40B4-BE49-F238E27FC236}">
                <a16:creationId xmlns:a16="http://schemas.microsoft.com/office/drawing/2014/main" id="{60ACDC8D-FE47-7356-E580-965D01DB878E}"/>
              </a:ext>
            </a:extLst>
          </p:cNvPr>
          <p:cNvSpPr>
            <a:spLocks noGrp="1"/>
          </p:cNvSpPr>
          <p:nvPr>
            <p:ph type="title"/>
          </p:nvPr>
        </p:nvSpPr>
        <p:spPr>
          <a:xfrm>
            <a:off x="881063" y="881063"/>
            <a:ext cx="16702087" cy="1071062"/>
          </a:xfrm>
        </p:spPr>
        <p:txBody>
          <a:bodyPr/>
          <a:lstStyle>
            <a:lvl1pPr>
              <a:lnSpc>
                <a:spcPct val="87000"/>
              </a:lnSpc>
              <a:defRPr sz="8000"/>
            </a:lvl1pPr>
          </a:lstStyle>
          <a:p>
            <a:r>
              <a:rPr lang="en-GB"/>
              <a:t>Click to edit Master title style</a:t>
            </a:r>
          </a:p>
        </p:txBody>
      </p:sp>
      <p:sp>
        <p:nvSpPr>
          <p:cNvPr id="12" name="Text Placeholder 10">
            <a:extLst>
              <a:ext uri="{FF2B5EF4-FFF2-40B4-BE49-F238E27FC236}">
                <a16:creationId xmlns:a16="http://schemas.microsoft.com/office/drawing/2014/main" id="{228D62D3-1FFD-0ABC-8607-9778DF92B0CB}"/>
              </a:ext>
            </a:extLst>
          </p:cNvPr>
          <p:cNvSpPr>
            <a:spLocks noGrp="1"/>
          </p:cNvSpPr>
          <p:nvPr>
            <p:ph type="body" sz="quarter" idx="14"/>
          </p:nvPr>
        </p:nvSpPr>
        <p:spPr>
          <a:xfrm>
            <a:off x="17839095" y="2813538"/>
            <a:ext cx="5660668" cy="9407770"/>
          </a:xfrm>
        </p:spPr>
        <p:txBody>
          <a:bodyPr/>
          <a:lstStyle>
            <a:lvl1pPr>
              <a:defRPr sz="4400"/>
            </a:lvl1pPr>
            <a:lvl2pPr>
              <a:defRPr sz="4400"/>
            </a:lvl2pPr>
            <a:lvl3pPr>
              <a:defRPr sz="3200"/>
            </a:lvl3pPr>
            <a:lvl4pPr>
              <a:defRPr sz="32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pic>
        <p:nvPicPr>
          <p:cNvPr id="16" name="Graphic 15">
            <a:extLst>
              <a:ext uri="{FF2B5EF4-FFF2-40B4-BE49-F238E27FC236}">
                <a16:creationId xmlns:a16="http://schemas.microsoft.com/office/drawing/2014/main" id="{49192E39-2111-9126-4383-08527C3F4979}"/>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1410359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type="obj" preserve="1">
  <p:cSld name="Title and Content_White">
    <p:spTree>
      <p:nvGrpSpPr>
        <p:cNvPr id="1" name=""/>
        <p:cNvGrpSpPr/>
        <p:nvPr/>
      </p:nvGrpSpPr>
      <p:grpSpPr>
        <a:xfrm>
          <a:off x="0" y="0"/>
          <a:ext cx="0" cy="0"/>
          <a:chOff x="0" y="0"/>
          <a:chExt cx="0" cy="0"/>
        </a:xfrm>
      </p:grpSpPr>
      <p:sp>
        <p:nvSpPr>
          <p:cNvPr id="2" name="Title 1"/>
          <p:cNvSpPr>
            <a:spLocks noGrp="1"/>
          </p:cNvSpPr>
          <p:nvPr>
            <p:ph type="title"/>
          </p:nvPr>
        </p:nvSpPr>
        <p:spPr>
          <a:xfrm>
            <a:off x="881064" y="881063"/>
            <a:ext cx="22617364" cy="1021818"/>
          </a:xfrm>
        </p:spPr>
        <p:txBody>
          <a:bodyPr/>
          <a:lstStyle>
            <a:lvl1pPr>
              <a:defRPr sz="8000"/>
            </a:lvl1pPr>
          </a:lstStyle>
          <a:p>
            <a:r>
              <a:rPr lang="en-GB"/>
              <a:t>Click to edit Master title style</a:t>
            </a:r>
          </a:p>
        </p:txBody>
      </p:sp>
      <p:sp>
        <p:nvSpPr>
          <p:cNvPr id="3" name="Content Placeholder 2"/>
          <p:cNvSpPr>
            <a:spLocks noGrp="1"/>
          </p:cNvSpPr>
          <p:nvPr>
            <p:ph idx="1"/>
          </p:nvPr>
        </p:nvSpPr>
        <p:spPr/>
        <p:txBody>
          <a:bodyPr/>
          <a:lstStyle>
            <a:lvl1pPr>
              <a:defRPr sz="4400">
                <a:solidFill>
                  <a:schemeClr val="accent4"/>
                </a:solidFill>
              </a:defRPr>
            </a:lvl1pPr>
            <a:lvl2pPr>
              <a:defRPr sz="4400"/>
            </a:lvl2pPr>
            <a:lvl3pPr>
              <a:defRPr sz="3200"/>
            </a:lvl3pPr>
            <a:lvl4pPr>
              <a:buClr>
                <a:schemeClr val="accent4"/>
              </a:buClr>
              <a:defRPr sz="32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7CCEADB6-F722-4B9F-A14D-58DDD1683164}" type="datetime1">
              <a:rPr lang="en-GB" smtClean="0"/>
              <a:t>02/10/2025</a:t>
            </a:fld>
            <a:endParaRPr lang="en-GB"/>
          </a:p>
        </p:txBody>
      </p:sp>
      <p:sp>
        <p:nvSpPr>
          <p:cNvPr id="5" name="Footer Placeholder 4"/>
          <p:cNvSpPr>
            <a:spLocks noGrp="1"/>
          </p:cNvSpPr>
          <p:nvPr>
            <p:ph type="ftr" sz="quarter" idx="11"/>
          </p:nvPr>
        </p:nvSpPr>
        <p:spPr/>
        <p:txBody>
          <a:bodyPr/>
          <a:lstStyle/>
          <a:p>
            <a:r>
              <a:rPr lang="en-GB"/>
              <a:t>© GSMA 2022</a:t>
            </a:r>
          </a:p>
        </p:txBody>
      </p:sp>
      <p:sp>
        <p:nvSpPr>
          <p:cNvPr id="6" name="Slide Number Placeholder 5"/>
          <p:cNvSpPr>
            <a:spLocks noGrp="1"/>
          </p:cNvSpPr>
          <p:nvPr>
            <p:ph type="sldNum" sz="quarter" idx="12"/>
          </p:nvPr>
        </p:nvSpPr>
        <p:spPr/>
        <p:txBody>
          <a:bodyPr/>
          <a:lstStyle/>
          <a:p>
            <a:fld id="{B51C77D3-387C-4881-A960-1F7F91E3F80B}" type="slidenum">
              <a:rPr lang="en-GB" smtClean="0"/>
              <a:t>‹#›</a:t>
            </a:fld>
            <a:endParaRPr lang="en-GB"/>
          </a:p>
        </p:txBody>
      </p:sp>
      <p:pic>
        <p:nvPicPr>
          <p:cNvPr id="9" name="Graphic 8">
            <a:extLst>
              <a:ext uri="{FF2B5EF4-FFF2-40B4-BE49-F238E27FC236}">
                <a16:creationId xmlns:a16="http://schemas.microsoft.com/office/drawing/2014/main" id="{B8B74983-247E-E6E7-44B9-B45188B0AB05}"/>
              </a:ext>
            </a:extLst>
          </p:cNvPr>
          <p:cNvPicPr>
            <a:picLocks noChangeAspect="1"/>
          </p:cNvPicPr>
          <p:nvPr userDrawn="1"/>
        </p:nvPicPr>
        <p:blipFill>
          <a:blip cstate="screen">
            <a:extLst>
              <a:ext uri="{28A0092B-C50C-407E-A947-70E740481C1C}">
                <a14:useLocalDpi xmlns:a14="http://schemas.microsoft.com/office/drawing/2010/main"/>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3299667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accent4"/>
        </a:solidFill>
        <a:effectLst/>
      </p:bgPr>
    </p:bg>
    <p:spTree>
      <p:nvGrpSpPr>
        <p:cNvPr id="1" name=""/>
        <p:cNvGrpSpPr/>
        <p:nvPr/>
      </p:nvGrpSpPr>
      <p:grpSpPr>
        <a:xfrm>
          <a:off x="0" y="0"/>
          <a:ext cx="0" cy="0"/>
          <a:chOff x="0" y="0"/>
          <a:chExt cx="0" cy="0"/>
        </a:xfrm>
      </p:grpSpPr>
      <p:sp>
        <p:nvSpPr>
          <p:cNvPr id="8" name="Date Placeholder 7">
            <a:extLst>
              <a:ext uri="{FF2B5EF4-FFF2-40B4-BE49-F238E27FC236}">
                <a16:creationId xmlns:a16="http://schemas.microsoft.com/office/drawing/2014/main" id="{DA05A00C-646A-78AA-0057-40FFC58F46B8}"/>
              </a:ext>
            </a:extLst>
          </p:cNvPr>
          <p:cNvSpPr>
            <a:spLocks noGrp="1"/>
          </p:cNvSpPr>
          <p:nvPr>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9" name="Footer Placeholder 8">
            <a:extLst>
              <a:ext uri="{FF2B5EF4-FFF2-40B4-BE49-F238E27FC236}">
                <a16:creationId xmlns:a16="http://schemas.microsoft.com/office/drawing/2014/main" id="{F422CB22-A80F-B3D8-0213-5BA9FAAD675B}"/>
              </a:ext>
            </a:extLst>
          </p:cNvPr>
          <p:cNvSpPr>
            <a:spLocks noGrp="1"/>
          </p:cNvSpPr>
          <p:nvPr>
            <p:ph type="ftr" sz="quarter" idx="11"/>
          </p:nvPr>
        </p:nvSpPr>
        <p:spPr/>
        <p:txBody>
          <a:bodyPr/>
          <a:lstStyle>
            <a:lvl1pPr>
              <a:defRPr>
                <a:solidFill>
                  <a:schemeClr val="bg1"/>
                </a:solidFill>
              </a:defRPr>
            </a:lvl1pPr>
          </a:lstStyle>
          <a:p>
            <a:r>
              <a:rPr lang="en-GB"/>
              <a:t>© GSMA 2022</a:t>
            </a:r>
          </a:p>
        </p:txBody>
      </p:sp>
      <p:sp>
        <p:nvSpPr>
          <p:cNvPr id="10" name="Slide Number Placeholder 9">
            <a:extLst>
              <a:ext uri="{FF2B5EF4-FFF2-40B4-BE49-F238E27FC236}">
                <a16:creationId xmlns:a16="http://schemas.microsoft.com/office/drawing/2014/main" id="{E49CDB8D-9295-3AC0-B4E8-596DA43879B9}"/>
              </a:ext>
            </a:extLst>
          </p:cNvPr>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sp>
        <p:nvSpPr>
          <p:cNvPr id="11" name="Title 10">
            <a:extLst>
              <a:ext uri="{FF2B5EF4-FFF2-40B4-BE49-F238E27FC236}">
                <a16:creationId xmlns:a16="http://schemas.microsoft.com/office/drawing/2014/main" id="{9C5A4D93-8CE8-20E4-92D9-E14FE07BBD0A}"/>
              </a:ext>
            </a:extLst>
          </p:cNvPr>
          <p:cNvSpPr>
            <a:spLocks noGrp="1"/>
          </p:cNvSpPr>
          <p:nvPr>
            <p:ph type="title" hasCustomPrompt="1"/>
          </p:nvPr>
        </p:nvSpPr>
        <p:spPr>
          <a:xfrm>
            <a:off x="881064" y="3568341"/>
            <a:ext cx="22618700" cy="1277273"/>
          </a:xfrm>
        </p:spPr>
        <p:txBody>
          <a:bodyPr/>
          <a:lstStyle>
            <a:lvl1pPr>
              <a:defRPr sz="10000">
                <a:solidFill>
                  <a:schemeClr val="bg1"/>
                </a:solidFill>
              </a:defRPr>
            </a:lvl1pPr>
          </a:lstStyle>
          <a:p>
            <a:r>
              <a:rPr lang="en-GB"/>
              <a:t>Click to add title</a:t>
            </a:r>
          </a:p>
        </p:txBody>
      </p:sp>
      <p:pic>
        <p:nvPicPr>
          <p:cNvPr id="3" name="Graphic 2">
            <a:extLst>
              <a:ext uri="{FF2B5EF4-FFF2-40B4-BE49-F238E27FC236}">
                <a16:creationId xmlns:a16="http://schemas.microsoft.com/office/drawing/2014/main" id="{2AB830C5-48C1-F895-C775-9780DF9B3487}"/>
              </a:ext>
            </a:extLst>
          </p:cNvPr>
          <p:cNvPicPr>
            <a:picLocks noChangeAspect="1"/>
          </p:cNvPicPr>
          <p:nvPr userDrawn="1"/>
        </p:nvPicPr>
        <p:blipFill>
          <a:blip cstate="screen">
            <a:extLst>
              <a:ext uri="{28A0092B-C50C-407E-A947-70E740481C1C}">
                <a14:useLocalDpi xmlns:a14="http://schemas.microsoft.com/office/drawing/2010/main"/>
              </a:ext>
            </a:extLst>
          </a:blip>
          <a:stretch>
            <a:fillRect/>
          </a:stretch>
        </p:blipFill>
        <p:spPr>
          <a:xfrm>
            <a:off x="21372164" y="12871279"/>
            <a:ext cx="2127600" cy="333546"/>
          </a:xfrm>
          <a:prstGeom prst="rect">
            <a:avLst/>
          </a:prstGeom>
        </p:spPr>
      </p:pic>
      <p:sp>
        <p:nvSpPr>
          <p:cNvPr id="13" name="Text Placeholder 10">
            <a:extLst>
              <a:ext uri="{FF2B5EF4-FFF2-40B4-BE49-F238E27FC236}">
                <a16:creationId xmlns:a16="http://schemas.microsoft.com/office/drawing/2014/main" id="{C82A8F72-CB80-8FA5-CB83-FA47A6936429}"/>
              </a:ext>
            </a:extLst>
          </p:cNvPr>
          <p:cNvSpPr>
            <a:spLocks noGrp="1"/>
          </p:cNvSpPr>
          <p:nvPr>
            <p:ph type="body" sz="quarter" idx="14"/>
          </p:nvPr>
        </p:nvSpPr>
        <p:spPr>
          <a:xfrm>
            <a:off x="881063" y="5150414"/>
            <a:ext cx="22618700" cy="969496"/>
          </a:xfrm>
        </p:spPr>
        <p:txBody>
          <a:bodyPr/>
          <a:lstStyle>
            <a:lvl1pPr>
              <a:defRPr sz="5400" b="0">
                <a:solidFill>
                  <a:schemeClr val="bg1"/>
                </a:solidFill>
              </a:defRPr>
            </a:lvl1pPr>
          </a:lstStyle>
          <a:p>
            <a:pPr lvl="0"/>
            <a:r>
              <a:rPr lang="en-GB"/>
              <a:t>Click to edit Master text styles</a:t>
            </a:r>
          </a:p>
        </p:txBody>
      </p:sp>
    </p:spTree>
    <p:extLst>
      <p:ext uri="{BB962C8B-B14F-4D97-AF65-F5344CB8AC3E}">
        <p14:creationId xmlns:p14="http://schemas.microsoft.com/office/powerpoint/2010/main" val="279890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itle Slide_Picture">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5F9860D8-2D96-3FA5-00BA-AFE16A53A13E}"/>
              </a:ext>
            </a:extLst>
          </p:cNvPr>
          <p:cNvSpPr>
            <a:spLocks noGrp="1"/>
          </p:cNvSpPr>
          <p:nvPr>
            <p:ph type="pic" sz="quarter" idx="13"/>
          </p:nvPr>
        </p:nvSpPr>
        <p:spPr>
          <a:xfrm>
            <a:off x="0" y="0"/>
            <a:ext cx="24382413" cy="13716000"/>
          </a:xfrm>
          <a:custGeom>
            <a:avLst/>
            <a:gdLst>
              <a:gd name="connsiteX0" fmla="*/ 23225505 w 24382413"/>
              <a:gd name="connsiteY0" fmla="*/ 12921643 h 13716000"/>
              <a:gd name="connsiteX1" fmla="*/ 23325369 w 24382413"/>
              <a:gd name="connsiteY1" fmla="*/ 13067184 h 13716000"/>
              <a:gd name="connsiteX2" fmla="*/ 23125929 w 24382413"/>
              <a:gd name="connsiteY2" fmla="*/ 13067184 h 13716000"/>
              <a:gd name="connsiteX3" fmla="*/ 23177533 w 24382413"/>
              <a:gd name="connsiteY3" fmla="*/ 12879434 h 13716000"/>
              <a:gd name="connsiteX4" fmla="*/ 22955065 w 24382413"/>
              <a:gd name="connsiteY4" fmla="*/ 13196436 h 13716000"/>
              <a:gd name="connsiteX5" fmla="*/ 23037345 w 24382413"/>
              <a:gd name="connsiteY5" fmla="*/ 13196436 h 13716000"/>
              <a:gd name="connsiteX6" fmla="*/ 23086145 w 24382413"/>
              <a:gd name="connsiteY6" fmla="*/ 13125250 h 13716000"/>
              <a:gd name="connsiteX7" fmla="*/ 23365241 w 24382413"/>
              <a:gd name="connsiteY7" fmla="*/ 13125250 h 13716000"/>
              <a:gd name="connsiteX8" fmla="*/ 23414065 w 24382413"/>
              <a:gd name="connsiteY8" fmla="*/ 13196436 h 13716000"/>
              <a:gd name="connsiteX9" fmla="*/ 23499765 w 24382413"/>
              <a:gd name="connsiteY9" fmla="*/ 13196436 h 13716000"/>
              <a:gd name="connsiteX10" fmla="*/ 23277297 w 24382413"/>
              <a:gd name="connsiteY10" fmla="*/ 12879434 h 13716000"/>
              <a:gd name="connsiteX11" fmla="*/ 22395285 w 24382413"/>
              <a:gd name="connsiteY11" fmla="*/ 12879434 h 13716000"/>
              <a:gd name="connsiteX12" fmla="*/ 22395285 w 24382413"/>
              <a:gd name="connsiteY12" fmla="*/ 13196436 h 13716000"/>
              <a:gd name="connsiteX13" fmla="*/ 22468565 w 24382413"/>
              <a:gd name="connsiteY13" fmla="*/ 13196436 h 13716000"/>
              <a:gd name="connsiteX14" fmla="*/ 22468565 w 24382413"/>
              <a:gd name="connsiteY14" fmla="*/ 12966222 h 13716000"/>
              <a:gd name="connsiteX15" fmla="*/ 22613365 w 24382413"/>
              <a:gd name="connsiteY15" fmla="*/ 13196436 h 13716000"/>
              <a:gd name="connsiteX16" fmla="*/ 22713493 w 24382413"/>
              <a:gd name="connsiteY16" fmla="*/ 13196436 h 13716000"/>
              <a:gd name="connsiteX17" fmla="*/ 22857973 w 24382413"/>
              <a:gd name="connsiteY17" fmla="*/ 12967331 h 13716000"/>
              <a:gd name="connsiteX18" fmla="*/ 22858217 w 24382413"/>
              <a:gd name="connsiteY18" fmla="*/ 13196436 h 13716000"/>
              <a:gd name="connsiteX19" fmla="*/ 22932581 w 24382413"/>
              <a:gd name="connsiteY19" fmla="*/ 13196436 h 13716000"/>
              <a:gd name="connsiteX20" fmla="*/ 22932581 w 24382413"/>
              <a:gd name="connsiteY20" fmla="*/ 12879434 h 13716000"/>
              <a:gd name="connsiteX21" fmla="*/ 22838049 w 24382413"/>
              <a:gd name="connsiteY21" fmla="*/ 12879434 h 13716000"/>
              <a:gd name="connsiteX22" fmla="*/ 22664893 w 24382413"/>
              <a:gd name="connsiteY22" fmla="*/ 13150969 h 13716000"/>
              <a:gd name="connsiteX23" fmla="*/ 22491913 w 24382413"/>
              <a:gd name="connsiteY23" fmla="*/ 12879434 h 13716000"/>
              <a:gd name="connsiteX24" fmla="*/ 23439715 w 24382413"/>
              <a:gd name="connsiteY24" fmla="*/ 12879368 h 13716000"/>
              <a:gd name="connsiteX25" fmla="*/ 23439715 w 24382413"/>
              <a:gd name="connsiteY25" fmla="*/ 12926951 h 13716000"/>
              <a:gd name="connsiteX26" fmla="*/ 23447937 w 24382413"/>
              <a:gd name="connsiteY26" fmla="*/ 12926951 h 13716000"/>
              <a:gd name="connsiteX27" fmla="*/ 23447937 w 24382413"/>
              <a:gd name="connsiteY27" fmla="*/ 12892965 h 13716000"/>
              <a:gd name="connsiteX28" fmla="*/ 23462819 w 24382413"/>
              <a:gd name="connsiteY28" fmla="*/ 12915260 h 13716000"/>
              <a:gd name="connsiteX29" fmla="*/ 23463085 w 24382413"/>
              <a:gd name="connsiteY29" fmla="*/ 12915260 h 13716000"/>
              <a:gd name="connsiteX30" fmla="*/ 23478145 w 24382413"/>
              <a:gd name="connsiteY30" fmla="*/ 12892832 h 13716000"/>
              <a:gd name="connsiteX31" fmla="*/ 23478145 w 24382413"/>
              <a:gd name="connsiteY31" fmla="*/ 12926951 h 13716000"/>
              <a:gd name="connsiteX32" fmla="*/ 23486501 w 24382413"/>
              <a:gd name="connsiteY32" fmla="*/ 12926951 h 13716000"/>
              <a:gd name="connsiteX33" fmla="*/ 23486501 w 24382413"/>
              <a:gd name="connsiteY33" fmla="*/ 12879368 h 13716000"/>
              <a:gd name="connsiteX34" fmla="*/ 23477591 w 24382413"/>
              <a:gd name="connsiteY34" fmla="*/ 12879368 h 13716000"/>
              <a:gd name="connsiteX35" fmla="*/ 23463109 w 24382413"/>
              <a:gd name="connsiteY35" fmla="*/ 12901863 h 13716000"/>
              <a:gd name="connsiteX36" fmla="*/ 23448625 w 24382413"/>
              <a:gd name="connsiteY36" fmla="*/ 12879368 h 13716000"/>
              <a:gd name="connsiteX37" fmla="*/ 23395289 w 24382413"/>
              <a:gd name="connsiteY37" fmla="*/ 12879368 h 13716000"/>
              <a:gd name="connsiteX38" fmla="*/ 23395289 w 24382413"/>
              <a:gd name="connsiteY38" fmla="*/ 12887114 h 13716000"/>
              <a:gd name="connsiteX39" fmla="*/ 23410385 w 24382413"/>
              <a:gd name="connsiteY39" fmla="*/ 12887114 h 13716000"/>
              <a:gd name="connsiteX40" fmla="*/ 23410385 w 24382413"/>
              <a:gd name="connsiteY40" fmla="*/ 12926951 h 13716000"/>
              <a:gd name="connsiteX41" fmla="*/ 23418805 w 24382413"/>
              <a:gd name="connsiteY41" fmla="*/ 12926951 h 13716000"/>
              <a:gd name="connsiteX42" fmla="*/ 23418805 w 24382413"/>
              <a:gd name="connsiteY42" fmla="*/ 12887114 h 13716000"/>
              <a:gd name="connsiteX43" fmla="*/ 23433897 w 24382413"/>
              <a:gd name="connsiteY43" fmla="*/ 12887114 h 13716000"/>
              <a:gd name="connsiteX44" fmla="*/ 23433897 w 24382413"/>
              <a:gd name="connsiteY44" fmla="*/ 12879368 h 13716000"/>
              <a:gd name="connsiteX45" fmla="*/ 22114917 w 24382413"/>
              <a:gd name="connsiteY45" fmla="*/ 12871279 h 13716000"/>
              <a:gd name="connsiteX46" fmla="*/ 21932765 w 24382413"/>
              <a:gd name="connsiteY46" fmla="*/ 12909753 h 13716000"/>
              <a:gd name="connsiteX47" fmla="*/ 21909693 w 24382413"/>
              <a:gd name="connsiteY47" fmla="*/ 12973393 h 13716000"/>
              <a:gd name="connsiteX48" fmla="*/ 21928421 w 24382413"/>
              <a:gd name="connsiteY48" fmla="*/ 13027569 h 13716000"/>
              <a:gd name="connsiteX49" fmla="*/ 22121189 w 24382413"/>
              <a:gd name="connsiteY49" fmla="*/ 13067140 h 13716000"/>
              <a:gd name="connsiteX50" fmla="*/ 22261821 w 24382413"/>
              <a:gd name="connsiteY50" fmla="*/ 13086422 h 13716000"/>
              <a:gd name="connsiteX51" fmla="*/ 22269113 w 24382413"/>
              <a:gd name="connsiteY51" fmla="*/ 13107177 h 13716000"/>
              <a:gd name="connsiteX52" fmla="*/ 22260993 w 24382413"/>
              <a:gd name="connsiteY52" fmla="*/ 13128109 h 13716000"/>
              <a:gd name="connsiteX53" fmla="*/ 22128661 w 24382413"/>
              <a:gd name="connsiteY53" fmla="*/ 13147391 h 13716000"/>
              <a:gd name="connsiteX54" fmla="*/ 21900905 w 24382413"/>
              <a:gd name="connsiteY54" fmla="*/ 13105792 h 13716000"/>
              <a:gd name="connsiteX55" fmla="*/ 21900905 w 24382413"/>
              <a:gd name="connsiteY55" fmla="*/ 13168966 h 13716000"/>
              <a:gd name="connsiteX56" fmla="*/ 22128661 w 24382413"/>
              <a:gd name="connsiteY56" fmla="*/ 13204592 h 13716000"/>
              <a:gd name="connsiteX57" fmla="*/ 22320697 w 24382413"/>
              <a:gd name="connsiteY57" fmla="*/ 13163359 h 13716000"/>
              <a:gd name="connsiteX58" fmla="*/ 22343401 w 24382413"/>
              <a:gd name="connsiteY58" fmla="*/ 13099365 h 13716000"/>
              <a:gd name="connsiteX59" fmla="*/ 22323381 w 24382413"/>
              <a:gd name="connsiteY59" fmla="*/ 13043349 h 13716000"/>
              <a:gd name="connsiteX60" fmla="*/ 22125901 w 24382413"/>
              <a:gd name="connsiteY60" fmla="*/ 13004321 h 13716000"/>
              <a:gd name="connsiteX61" fmla="*/ 21990621 w 24382413"/>
              <a:gd name="connsiteY61" fmla="*/ 12985316 h 13716000"/>
              <a:gd name="connsiteX62" fmla="*/ 21983973 w 24382413"/>
              <a:gd name="connsiteY62" fmla="*/ 12966589 h 13716000"/>
              <a:gd name="connsiteX63" fmla="*/ 21991453 w 24382413"/>
              <a:gd name="connsiteY63" fmla="*/ 12946476 h 13716000"/>
              <a:gd name="connsiteX64" fmla="*/ 22115109 w 24382413"/>
              <a:gd name="connsiteY64" fmla="*/ 12928480 h 13716000"/>
              <a:gd name="connsiteX65" fmla="*/ 22316653 w 24382413"/>
              <a:gd name="connsiteY65" fmla="*/ 12964295 h 13716000"/>
              <a:gd name="connsiteX66" fmla="*/ 22316653 w 24382413"/>
              <a:gd name="connsiteY66" fmla="*/ 12901121 h 13716000"/>
              <a:gd name="connsiteX67" fmla="*/ 22114917 w 24382413"/>
              <a:gd name="connsiteY67" fmla="*/ 12871279 h 13716000"/>
              <a:gd name="connsiteX68" fmla="*/ 21626945 w 24382413"/>
              <a:gd name="connsiteY68" fmla="*/ 12871279 h 13716000"/>
              <a:gd name="connsiteX69" fmla="*/ 21413853 w 24382413"/>
              <a:gd name="connsiteY69" fmla="*/ 12927428 h 13716000"/>
              <a:gd name="connsiteX70" fmla="*/ 21372165 w 24382413"/>
              <a:gd name="connsiteY70" fmla="*/ 13037930 h 13716000"/>
              <a:gd name="connsiteX71" fmla="*/ 21413853 w 24382413"/>
              <a:gd name="connsiteY71" fmla="*/ 13148078 h 13716000"/>
              <a:gd name="connsiteX72" fmla="*/ 21626125 w 24382413"/>
              <a:gd name="connsiteY72" fmla="*/ 13204592 h 13716000"/>
              <a:gd name="connsiteX73" fmla="*/ 21824657 w 24382413"/>
              <a:gd name="connsiteY73" fmla="*/ 13153596 h 13716000"/>
              <a:gd name="connsiteX74" fmla="*/ 21858333 w 24382413"/>
              <a:gd name="connsiteY74" fmla="*/ 13056591 h 13716000"/>
              <a:gd name="connsiteX75" fmla="*/ 21858333 w 24382413"/>
              <a:gd name="connsiteY75" fmla="*/ 13019181 h 13716000"/>
              <a:gd name="connsiteX76" fmla="*/ 21587805 w 24382413"/>
              <a:gd name="connsiteY76" fmla="*/ 13019192 h 13716000"/>
              <a:gd name="connsiteX77" fmla="*/ 21587805 w 24382413"/>
              <a:gd name="connsiteY77" fmla="*/ 13076792 h 13716000"/>
              <a:gd name="connsiteX78" fmla="*/ 21783701 w 24382413"/>
              <a:gd name="connsiteY78" fmla="*/ 13076792 h 13716000"/>
              <a:gd name="connsiteX79" fmla="*/ 21768045 w 24382413"/>
              <a:gd name="connsiteY79" fmla="*/ 13116097 h 13716000"/>
              <a:gd name="connsiteX80" fmla="*/ 21626137 w 24382413"/>
              <a:gd name="connsiteY80" fmla="*/ 13146892 h 13716000"/>
              <a:gd name="connsiteX81" fmla="*/ 21472305 w 24382413"/>
              <a:gd name="connsiteY81" fmla="*/ 13109482 h 13716000"/>
              <a:gd name="connsiteX82" fmla="*/ 21447453 w 24382413"/>
              <a:gd name="connsiteY82" fmla="*/ 13037930 h 13716000"/>
              <a:gd name="connsiteX83" fmla="*/ 21472661 w 24382413"/>
              <a:gd name="connsiteY83" fmla="*/ 12966467 h 13716000"/>
              <a:gd name="connsiteX84" fmla="*/ 21626581 w 24382413"/>
              <a:gd name="connsiteY84" fmla="*/ 12930697 h 13716000"/>
              <a:gd name="connsiteX85" fmla="*/ 21835673 w 24382413"/>
              <a:gd name="connsiteY85" fmla="*/ 12972185 h 13716000"/>
              <a:gd name="connsiteX86" fmla="*/ 21835673 w 24382413"/>
              <a:gd name="connsiteY86" fmla="*/ 12905520 h 13716000"/>
              <a:gd name="connsiteX87" fmla="*/ 21626945 w 24382413"/>
              <a:gd name="connsiteY87" fmla="*/ 12871279 h 13716000"/>
              <a:gd name="connsiteX88" fmla="*/ 0 w 24382413"/>
              <a:gd name="connsiteY88" fmla="*/ 0 h 13716000"/>
              <a:gd name="connsiteX89" fmla="*/ 24382413 w 24382413"/>
              <a:gd name="connsiteY89" fmla="*/ 0 h 13716000"/>
              <a:gd name="connsiteX90" fmla="*/ 24382413 w 24382413"/>
              <a:gd name="connsiteY90" fmla="*/ 13716000 h 13716000"/>
              <a:gd name="connsiteX91" fmla="*/ 0 w 24382413"/>
              <a:gd name="connsiteY91" fmla="*/ 13716000 h 137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24382413" h="13716000">
                <a:moveTo>
                  <a:pt x="23225505" y="12921643"/>
                </a:moveTo>
                <a:lnTo>
                  <a:pt x="23325369" y="13067184"/>
                </a:lnTo>
                <a:lnTo>
                  <a:pt x="23125929" y="13067184"/>
                </a:lnTo>
                <a:close/>
                <a:moveTo>
                  <a:pt x="23177533" y="12879434"/>
                </a:moveTo>
                <a:lnTo>
                  <a:pt x="22955065" y="13196436"/>
                </a:lnTo>
                <a:lnTo>
                  <a:pt x="23037345" y="13196436"/>
                </a:lnTo>
                <a:lnTo>
                  <a:pt x="23086145" y="13125250"/>
                </a:lnTo>
                <a:lnTo>
                  <a:pt x="23365241" y="13125250"/>
                </a:lnTo>
                <a:lnTo>
                  <a:pt x="23414065" y="13196436"/>
                </a:lnTo>
                <a:lnTo>
                  <a:pt x="23499765" y="13196436"/>
                </a:lnTo>
                <a:lnTo>
                  <a:pt x="23277297" y="12879434"/>
                </a:lnTo>
                <a:close/>
                <a:moveTo>
                  <a:pt x="22395285" y="12879434"/>
                </a:moveTo>
                <a:lnTo>
                  <a:pt x="22395285" y="13196436"/>
                </a:lnTo>
                <a:lnTo>
                  <a:pt x="22468565" y="13196436"/>
                </a:lnTo>
                <a:lnTo>
                  <a:pt x="22468565" y="12966222"/>
                </a:lnTo>
                <a:lnTo>
                  <a:pt x="22613365" y="13196436"/>
                </a:lnTo>
                <a:lnTo>
                  <a:pt x="22713493" y="13196436"/>
                </a:lnTo>
                <a:lnTo>
                  <a:pt x="22857973" y="12967331"/>
                </a:lnTo>
                <a:lnTo>
                  <a:pt x="22858217" y="13196436"/>
                </a:lnTo>
                <a:lnTo>
                  <a:pt x="22932581" y="13196436"/>
                </a:lnTo>
                <a:lnTo>
                  <a:pt x="22932581" y="12879434"/>
                </a:lnTo>
                <a:lnTo>
                  <a:pt x="22838049" y="12879434"/>
                </a:lnTo>
                <a:lnTo>
                  <a:pt x="22664893" y="13150969"/>
                </a:lnTo>
                <a:lnTo>
                  <a:pt x="22491913" y="12879434"/>
                </a:lnTo>
                <a:close/>
                <a:moveTo>
                  <a:pt x="23439715" y="12879368"/>
                </a:moveTo>
                <a:lnTo>
                  <a:pt x="23439715" y="12926951"/>
                </a:lnTo>
                <a:lnTo>
                  <a:pt x="23447937" y="12926951"/>
                </a:lnTo>
                <a:lnTo>
                  <a:pt x="23447937" y="12892965"/>
                </a:lnTo>
                <a:lnTo>
                  <a:pt x="23462819" y="12915260"/>
                </a:lnTo>
                <a:lnTo>
                  <a:pt x="23463085" y="12915260"/>
                </a:lnTo>
                <a:lnTo>
                  <a:pt x="23478145" y="12892832"/>
                </a:lnTo>
                <a:lnTo>
                  <a:pt x="23478145" y="12926951"/>
                </a:lnTo>
                <a:lnTo>
                  <a:pt x="23486501" y="12926951"/>
                </a:lnTo>
                <a:lnTo>
                  <a:pt x="23486501" y="12879368"/>
                </a:lnTo>
                <a:lnTo>
                  <a:pt x="23477591" y="12879368"/>
                </a:lnTo>
                <a:lnTo>
                  <a:pt x="23463109" y="12901863"/>
                </a:lnTo>
                <a:lnTo>
                  <a:pt x="23448625" y="12879368"/>
                </a:lnTo>
                <a:close/>
                <a:moveTo>
                  <a:pt x="23395289" y="12879368"/>
                </a:moveTo>
                <a:lnTo>
                  <a:pt x="23395289" y="12887114"/>
                </a:lnTo>
                <a:lnTo>
                  <a:pt x="23410385" y="12887114"/>
                </a:lnTo>
                <a:lnTo>
                  <a:pt x="23410385" y="12926951"/>
                </a:lnTo>
                <a:lnTo>
                  <a:pt x="23418805" y="12926951"/>
                </a:lnTo>
                <a:lnTo>
                  <a:pt x="23418805" y="12887114"/>
                </a:lnTo>
                <a:lnTo>
                  <a:pt x="23433897" y="12887114"/>
                </a:lnTo>
                <a:lnTo>
                  <a:pt x="23433897" y="12879368"/>
                </a:lnTo>
                <a:close/>
                <a:moveTo>
                  <a:pt x="22114917" y="12871279"/>
                </a:moveTo>
                <a:cubicBezTo>
                  <a:pt x="22002345" y="12871279"/>
                  <a:pt x="21956201" y="12886427"/>
                  <a:pt x="21932765" y="12909753"/>
                </a:cubicBezTo>
                <a:cubicBezTo>
                  <a:pt x="21914681" y="12927749"/>
                  <a:pt x="21909693" y="12949790"/>
                  <a:pt x="21909693" y="12973393"/>
                </a:cubicBezTo>
                <a:cubicBezTo>
                  <a:pt x="21909693" y="12996442"/>
                  <a:pt x="21915589" y="13014804"/>
                  <a:pt x="21928421" y="13027569"/>
                </a:cubicBezTo>
                <a:cubicBezTo>
                  <a:pt x="21951581" y="13050618"/>
                  <a:pt x="21994589" y="13061356"/>
                  <a:pt x="22121189" y="13067140"/>
                </a:cubicBezTo>
                <a:cubicBezTo>
                  <a:pt x="22234597" y="13072559"/>
                  <a:pt x="22252225" y="13076870"/>
                  <a:pt x="22261821" y="13086422"/>
                </a:cubicBezTo>
                <a:cubicBezTo>
                  <a:pt x="22266985" y="13091563"/>
                  <a:pt x="22269113" y="13098268"/>
                  <a:pt x="22269113" y="13107177"/>
                </a:cubicBezTo>
                <a:cubicBezTo>
                  <a:pt x="22269113" y="13114801"/>
                  <a:pt x="22267085" y="13122048"/>
                  <a:pt x="22260993" y="13128109"/>
                </a:cubicBezTo>
                <a:cubicBezTo>
                  <a:pt x="22247973" y="13141052"/>
                  <a:pt x="22214937" y="13147391"/>
                  <a:pt x="22128661" y="13147391"/>
                </a:cubicBezTo>
                <a:cubicBezTo>
                  <a:pt x="22051045" y="13147391"/>
                  <a:pt x="21948801" y="13128375"/>
                  <a:pt x="21900905" y="13105792"/>
                </a:cubicBezTo>
                <a:lnTo>
                  <a:pt x="21900905" y="13168966"/>
                </a:lnTo>
                <a:cubicBezTo>
                  <a:pt x="21950649" y="13190364"/>
                  <a:pt x="22038593" y="13204592"/>
                  <a:pt x="22128661" y="13204592"/>
                </a:cubicBezTo>
                <a:cubicBezTo>
                  <a:pt x="22250377" y="13204592"/>
                  <a:pt x="22297437" y="13186497"/>
                  <a:pt x="22320697" y="13163359"/>
                </a:cubicBezTo>
                <a:cubicBezTo>
                  <a:pt x="22338329" y="13145828"/>
                  <a:pt x="22343401" y="13123422"/>
                  <a:pt x="22343401" y="13099365"/>
                </a:cubicBezTo>
                <a:cubicBezTo>
                  <a:pt x="22343401" y="13076404"/>
                  <a:pt x="22336389" y="13056292"/>
                  <a:pt x="22323381" y="13043349"/>
                </a:cubicBezTo>
                <a:cubicBezTo>
                  <a:pt x="22300497" y="13020577"/>
                  <a:pt x="22259517" y="13010382"/>
                  <a:pt x="22125901" y="13004321"/>
                </a:cubicBezTo>
                <a:cubicBezTo>
                  <a:pt x="22024949" y="12999910"/>
                  <a:pt x="22000305" y="12994957"/>
                  <a:pt x="21990621" y="12985316"/>
                </a:cubicBezTo>
                <a:cubicBezTo>
                  <a:pt x="21986189" y="12980917"/>
                  <a:pt x="21983973" y="12974490"/>
                  <a:pt x="21983973" y="12966589"/>
                </a:cubicBezTo>
                <a:cubicBezTo>
                  <a:pt x="21983973" y="12958411"/>
                  <a:pt x="21986289" y="12951618"/>
                  <a:pt x="21991453" y="12946476"/>
                </a:cubicBezTo>
                <a:cubicBezTo>
                  <a:pt x="22001969" y="12936005"/>
                  <a:pt x="22029005" y="12928480"/>
                  <a:pt x="22115109" y="12928480"/>
                </a:cubicBezTo>
                <a:cubicBezTo>
                  <a:pt x="22185705" y="12928480"/>
                  <a:pt x="22267741" y="12943640"/>
                  <a:pt x="22316653" y="12964295"/>
                </a:cubicBezTo>
                <a:lnTo>
                  <a:pt x="22316653" y="12901121"/>
                </a:lnTo>
                <a:cubicBezTo>
                  <a:pt x="22273737" y="12884133"/>
                  <a:pt x="22203149" y="12871279"/>
                  <a:pt x="22114917" y="12871279"/>
                </a:cubicBezTo>
                <a:close/>
                <a:moveTo>
                  <a:pt x="21626945" y="12871279"/>
                </a:moveTo>
                <a:cubicBezTo>
                  <a:pt x="21504333" y="12871279"/>
                  <a:pt x="21443985" y="12897453"/>
                  <a:pt x="21413853" y="12927428"/>
                </a:cubicBezTo>
                <a:cubicBezTo>
                  <a:pt x="21386005" y="12955142"/>
                  <a:pt x="21372165" y="12993461"/>
                  <a:pt x="21372165" y="13037930"/>
                </a:cubicBezTo>
                <a:cubicBezTo>
                  <a:pt x="21372165" y="13084937"/>
                  <a:pt x="21387457" y="13121804"/>
                  <a:pt x="21413853" y="13148078"/>
                </a:cubicBezTo>
                <a:cubicBezTo>
                  <a:pt x="21444073" y="13178241"/>
                  <a:pt x="21497593" y="13204592"/>
                  <a:pt x="21626125" y="13204592"/>
                </a:cubicBezTo>
                <a:cubicBezTo>
                  <a:pt x="21736905" y="13204592"/>
                  <a:pt x="21794073" y="13184025"/>
                  <a:pt x="21824657" y="13153596"/>
                </a:cubicBezTo>
                <a:cubicBezTo>
                  <a:pt x="21847409" y="13130957"/>
                  <a:pt x="21858333" y="13102246"/>
                  <a:pt x="21858333" y="13056591"/>
                </a:cubicBezTo>
                <a:lnTo>
                  <a:pt x="21858333" y="13019181"/>
                </a:lnTo>
                <a:lnTo>
                  <a:pt x="21587805" y="13019192"/>
                </a:lnTo>
                <a:lnTo>
                  <a:pt x="21587805" y="13076792"/>
                </a:lnTo>
                <a:lnTo>
                  <a:pt x="21783701" y="13076792"/>
                </a:lnTo>
                <a:cubicBezTo>
                  <a:pt x="21783789" y="13090921"/>
                  <a:pt x="21780153" y="13104052"/>
                  <a:pt x="21768045" y="13116097"/>
                </a:cubicBezTo>
                <a:cubicBezTo>
                  <a:pt x="21749381" y="13134670"/>
                  <a:pt x="21700693" y="13146892"/>
                  <a:pt x="21626137" y="13146892"/>
                </a:cubicBezTo>
                <a:cubicBezTo>
                  <a:pt x="21532565" y="13146892"/>
                  <a:pt x="21493061" y="13130126"/>
                  <a:pt x="21472305" y="13109482"/>
                </a:cubicBezTo>
                <a:cubicBezTo>
                  <a:pt x="21456649" y="13093813"/>
                  <a:pt x="21447453" y="13071440"/>
                  <a:pt x="21447453" y="13037930"/>
                </a:cubicBezTo>
                <a:cubicBezTo>
                  <a:pt x="21447453" y="13006049"/>
                  <a:pt x="21456005" y="12983045"/>
                  <a:pt x="21472661" y="12966467"/>
                </a:cubicBezTo>
                <a:cubicBezTo>
                  <a:pt x="21492953" y="12946277"/>
                  <a:pt x="21539105" y="12930697"/>
                  <a:pt x="21626581" y="12930697"/>
                </a:cubicBezTo>
                <a:cubicBezTo>
                  <a:pt x="21715429" y="12930697"/>
                  <a:pt x="21789429" y="12948626"/>
                  <a:pt x="21835673" y="12972185"/>
                </a:cubicBezTo>
                <a:lnTo>
                  <a:pt x="21835673" y="12905520"/>
                </a:lnTo>
                <a:cubicBezTo>
                  <a:pt x="21796709" y="12887402"/>
                  <a:pt x="21724337" y="12871279"/>
                  <a:pt x="21626945" y="12871279"/>
                </a:cubicBezTo>
                <a:close/>
                <a:moveTo>
                  <a:pt x="0" y="0"/>
                </a:moveTo>
                <a:lnTo>
                  <a:pt x="24382413" y="0"/>
                </a:lnTo>
                <a:lnTo>
                  <a:pt x="24382413" y="13716000"/>
                </a:lnTo>
                <a:lnTo>
                  <a:pt x="0" y="13716000"/>
                </a:lnTo>
                <a:close/>
              </a:path>
            </a:pathLst>
          </a:custGeom>
          <a:solidFill>
            <a:schemeClr val="bg2">
              <a:lumMod val="90000"/>
            </a:schemeClr>
          </a:solidFill>
        </p:spPr>
        <p:txBody>
          <a:bodyPr wrap="square" anchor="ctr" anchorCtr="1">
            <a:noAutofit/>
          </a:bodyPr>
          <a:lstStyle>
            <a:lvl1pPr>
              <a:lnSpc>
                <a:spcPct val="88000"/>
              </a:lnSpc>
              <a:defRPr sz="4000" b="0"/>
            </a:lvl1pPr>
            <a:lvl3pPr algn="ctr">
              <a:defRPr/>
            </a:lvl3pPr>
          </a:lstStyle>
          <a:p>
            <a:pPr lvl="0"/>
            <a:endParaRPr lang="en-GB"/>
          </a:p>
        </p:txBody>
      </p:sp>
      <p:sp>
        <p:nvSpPr>
          <p:cNvPr id="8" name="Date Placeholder 7">
            <a:extLst>
              <a:ext uri="{FF2B5EF4-FFF2-40B4-BE49-F238E27FC236}">
                <a16:creationId xmlns:a16="http://schemas.microsoft.com/office/drawing/2014/main" id="{2781F175-7E0F-A5F0-5EA8-84A156206C97}"/>
              </a:ext>
            </a:extLst>
          </p:cNvPr>
          <p:cNvSpPr>
            <a:spLocks noGrp="1"/>
          </p:cNvSpPr>
          <p:nvPr>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9" name="Footer Placeholder 8">
            <a:extLst>
              <a:ext uri="{FF2B5EF4-FFF2-40B4-BE49-F238E27FC236}">
                <a16:creationId xmlns:a16="http://schemas.microsoft.com/office/drawing/2014/main" id="{DE5FF143-6937-F4F3-E199-A5174D32FA83}"/>
              </a:ext>
            </a:extLst>
          </p:cNvPr>
          <p:cNvSpPr>
            <a:spLocks noGrp="1"/>
          </p:cNvSpPr>
          <p:nvPr>
            <p:ph type="ftr" sz="quarter" idx="11"/>
          </p:nvPr>
        </p:nvSpPr>
        <p:spPr/>
        <p:txBody>
          <a:bodyPr/>
          <a:lstStyle>
            <a:lvl1pPr>
              <a:defRPr>
                <a:solidFill>
                  <a:schemeClr val="bg1"/>
                </a:solidFill>
              </a:defRPr>
            </a:lvl1pPr>
          </a:lstStyle>
          <a:p>
            <a:r>
              <a:rPr lang="en-GB"/>
              <a:t>© GSMA 2022</a:t>
            </a:r>
          </a:p>
        </p:txBody>
      </p:sp>
      <p:sp>
        <p:nvSpPr>
          <p:cNvPr id="10" name="Slide Number Placeholder 9">
            <a:extLst>
              <a:ext uri="{FF2B5EF4-FFF2-40B4-BE49-F238E27FC236}">
                <a16:creationId xmlns:a16="http://schemas.microsoft.com/office/drawing/2014/main" id="{5F2CA7A7-D746-BE19-F148-7811E73C490C}"/>
              </a:ext>
            </a:extLst>
          </p:cNvPr>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sp>
        <p:nvSpPr>
          <p:cNvPr id="11" name="Title 10">
            <a:extLst>
              <a:ext uri="{FF2B5EF4-FFF2-40B4-BE49-F238E27FC236}">
                <a16:creationId xmlns:a16="http://schemas.microsoft.com/office/drawing/2014/main" id="{60ACDC8D-FE47-7356-E580-965D01DB878E}"/>
              </a:ext>
            </a:extLst>
          </p:cNvPr>
          <p:cNvSpPr>
            <a:spLocks noGrp="1"/>
          </p:cNvSpPr>
          <p:nvPr>
            <p:ph type="title"/>
          </p:nvPr>
        </p:nvSpPr>
        <p:spPr>
          <a:xfrm>
            <a:off x="881063" y="3580743"/>
            <a:ext cx="23401337" cy="1277273"/>
          </a:xfrm>
        </p:spPr>
        <p:txBody>
          <a:bodyPr/>
          <a:lstStyle>
            <a:lvl1pPr>
              <a:defRPr sz="10000">
                <a:solidFill>
                  <a:schemeClr val="bg1"/>
                </a:solidFill>
              </a:defRPr>
            </a:lvl1pPr>
          </a:lstStyle>
          <a:p>
            <a:r>
              <a:rPr lang="en-GB"/>
              <a:t>Click to edit Master title style</a:t>
            </a:r>
          </a:p>
        </p:txBody>
      </p:sp>
      <p:sp>
        <p:nvSpPr>
          <p:cNvPr id="14" name="Text Placeholder 10">
            <a:extLst>
              <a:ext uri="{FF2B5EF4-FFF2-40B4-BE49-F238E27FC236}">
                <a16:creationId xmlns:a16="http://schemas.microsoft.com/office/drawing/2014/main" id="{0C820201-394A-F114-2B1F-6214C40DE247}"/>
              </a:ext>
            </a:extLst>
          </p:cNvPr>
          <p:cNvSpPr>
            <a:spLocks noGrp="1"/>
          </p:cNvSpPr>
          <p:nvPr>
            <p:ph type="body" sz="quarter" idx="14"/>
          </p:nvPr>
        </p:nvSpPr>
        <p:spPr>
          <a:xfrm>
            <a:off x="881063" y="5150414"/>
            <a:ext cx="22618700" cy="969496"/>
          </a:xfrm>
        </p:spPr>
        <p:txBody>
          <a:bodyPr/>
          <a:lstStyle>
            <a:lvl1pPr>
              <a:defRPr sz="5400" b="0">
                <a:solidFill>
                  <a:schemeClr val="bg1"/>
                </a:solidFill>
              </a:defRPr>
            </a:lvl1pPr>
          </a:lstStyle>
          <a:p>
            <a:pPr lvl="0"/>
            <a:r>
              <a:rPr lang="en-GB"/>
              <a:t>Click to edit Master text styles</a:t>
            </a:r>
          </a:p>
        </p:txBody>
      </p:sp>
    </p:spTree>
    <p:extLst>
      <p:ext uri="{BB962C8B-B14F-4D97-AF65-F5344CB8AC3E}">
        <p14:creationId xmlns:p14="http://schemas.microsoft.com/office/powerpoint/2010/main" val="498182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1_Section Divider_Picture">
    <p:bg>
      <p:bgPr>
        <a:blipFill>
          <a:blip r:embed="rId2"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8" name="Date Placeholder 7">
            <a:extLst>
              <a:ext uri="{FF2B5EF4-FFF2-40B4-BE49-F238E27FC236}">
                <a16:creationId xmlns:a16="http://schemas.microsoft.com/office/drawing/2014/main" id="{2781F175-7E0F-A5F0-5EA8-84A156206C97}"/>
              </a:ext>
            </a:extLst>
          </p:cNvPr>
          <p:cNvSpPr>
            <a:spLocks noGrp="1"/>
          </p:cNvSpPr>
          <p:nvPr>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9" name="Footer Placeholder 8">
            <a:extLst>
              <a:ext uri="{FF2B5EF4-FFF2-40B4-BE49-F238E27FC236}">
                <a16:creationId xmlns:a16="http://schemas.microsoft.com/office/drawing/2014/main" id="{DE5FF143-6937-F4F3-E199-A5174D32FA83}"/>
              </a:ext>
            </a:extLst>
          </p:cNvPr>
          <p:cNvSpPr>
            <a:spLocks noGrp="1"/>
          </p:cNvSpPr>
          <p:nvPr>
            <p:ph type="ftr" sz="quarter" idx="11"/>
          </p:nvPr>
        </p:nvSpPr>
        <p:spPr/>
        <p:txBody>
          <a:bodyPr/>
          <a:lstStyle>
            <a:lvl1pPr>
              <a:defRPr>
                <a:solidFill>
                  <a:schemeClr val="bg1"/>
                </a:solidFill>
              </a:defRPr>
            </a:lvl1pPr>
          </a:lstStyle>
          <a:p>
            <a:r>
              <a:rPr lang="en-GB"/>
              <a:t>© GSMA 2022</a:t>
            </a:r>
          </a:p>
        </p:txBody>
      </p:sp>
      <p:sp>
        <p:nvSpPr>
          <p:cNvPr id="10" name="Slide Number Placeholder 9">
            <a:extLst>
              <a:ext uri="{FF2B5EF4-FFF2-40B4-BE49-F238E27FC236}">
                <a16:creationId xmlns:a16="http://schemas.microsoft.com/office/drawing/2014/main" id="{5F2CA7A7-D746-BE19-F148-7811E73C490C}"/>
              </a:ext>
            </a:extLst>
          </p:cNvPr>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sp>
        <p:nvSpPr>
          <p:cNvPr id="11" name="Title 10">
            <a:extLst>
              <a:ext uri="{FF2B5EF4-FFF2-40B4-BE49-F238E27FC236}">
                <a16:creationId xmlns:a16="http://schemas.microsoft.com/office/drawing/2014/main" id="{60ACDC8D-FE47-7356-E580-965D01DB878E}"/>
              </a:ext>
            </a:extLst>
          </p:cNvPr>
          <p:cNvSpPr>
            <a:spLocks noGrp="1"/>
          </p:cNvSpPr>
          <p:nvPr>
            <p:ph type="title"/>
          </p:nvPr>
        </p:nvSpPr>
        <p:spPr>
          <a:xfrm>
            <a:off x="881063" y="3580743"/>
            <a:ext cx="23401337" cy="1277273"/>
          </a:xfrm>
        </p:spPr>
        <p:txBody>
          <a:bodyPr/>
          <a:lstStyle>
            <a:lvl1pPr>
              <a:defRPr sz="10000">
                <a:solidFill>
                  <a:schemeClr val="bg1"/>
                </a:solidFill>
              </a:defRPr>
            </a:lvl1pPr>
          </a:lstStyle>
          <a:p>
            <a:r>
              <a:rPr lang="en-GB"/>
              <a:t>Click to edit Master title style</a:t>
            </a:r>
          </a:p>
        </p:txBody>
      </p:sp>
      <p:pic>
        <p:nvPicPr>
          <p:cNvPr id="13" name="Graphic 12">
            <a:extLst>
              <a:ext uri="{FF2B5EF4-FFF2-40B4-BE49-F238E27FC236}">
                <a16:creationId xmlns:a16="http://schemas.microsoft.com/office/drawing/2014/main" id="{C179A0BF-49E1-7C12-B83B-507FBE716AE6}"/>
              </a:ext>
            </a:extLst>
          </p:cNvPr>
          <p:cNvPicPr>
            <a:picLocks noChangeAspect="1"/>
          </p:cNvPicPr>
          <p:nvPr userDrawn="1"/>
        </p:nvPicPr>
        <p:blipFill>
          <a:blip cstate="screen">
            <a:extLst>
              <a:ext uri="{28A0092B-C50C-407E-A947-70E740481C1C}">
                <a14:useLocalDpi xmlns:a14="http://schemas.microsoft.com/office/drawing/2010/main"/>
              </a:ext>
            </a:extLst>
          </a:blip>
          <a:stretch>
            <a:fillRect/>
          </a:stretch>
        </p:blipFill>
        <p:spPr>
          <a:xfrm>
            <a:off x="21372164" y="12871279"/>
            <a:ext cx="2127600" cy="333546"/>
          </a:xfrm>
          <a:prstGeom prst="rect">
            <a:avLst/>
          </a:prstGeom>
        </p:spPr>
      </p:pic>
      <p:sp>
        <p:nvSpPr>
          <p:cNvPr id="14" name="Text Placeholder 10">
            <a:extLst>
              <a:ext uri="{FF2B5EF4-FFF2-40B4-BE49-F238E27FC236}">
                <a16:creationId xmlns:a16="http://schemas.microsoft.com/office/drawing/2014/main" id="{0C820201-394A-F114-2B1F-6214C40DE247}"/>
              </a:ext>
            </a:extLst>
          </p:cNvPr>
          <p:cNvSpPr>
            <a:spLocks noGrp="1"/>
          </p:cNvSpPr>
          <p:nvPr>
            <p:ph type="body" sz="quarter" idx="14"/>
          </p:nvPr>
        </p:nvSpPr>
        <p:spPr>
          <a:xfrm>
            <a:off x="881063" y="5150414"/>
            <a:ext cx="22618700" cy="969496"/>
          </a:xfrm>
        </p:spPr>
        <p:txBody>
          <a:bodyPr/>
          <a:lstStyle>
            <a:lvl1pPr>
              <a:defRPr sz="5400" b="0">
                <a:solidFill>
                  <a:schemeClr val="bg1"/>
                </a:solidFill>
              </a:defRPr>
            </a:lvl1pPr>
          </a:lstStyle>
          <a:p>
            <a:pPr lvl="0"/>
            <a:r>
              <a:rPr lang="en-GB"/>
              <a:t>Click to edit Master text styles</a:t>
            </a:r>
          </a:p>
        </p:txBody>
      </p:sp>
    </p:spTree>
    <p:extLst>
      <p:ext uri="{BB962C8B-B14F-4D97-AF65-F5344CB8AC3E}">
        <p14:creationId xmlns:p14="http://schemas.microsoft.com/office/powerpoint/2010/main" val="2031125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Section Divider 04">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972ED41C-BC63-CCC9-525D-2F7C1D56F627}"/>
              </a:ext>
            </a:extLst>
          </p:cNvPr>
          <p:cNvGrpSpPr/>
          <p:nvPr userDrawn="1"/>
        </p:nvGrpSpPr>
        <p:grpSpPr>
          <a:xfrm rot="16200000">
            <a:off x="5333209" y="-5333211"/>
            <a:ext cx="13715998" cy="24382417"/>
            <a:chOff x="3" y="-1"/>
            <a:chExt cx="24382416" cy="24382424"/>
          </a:xfrm>
        </p:grpSpPr>
        <p:sp>
          <p:nvSpPr>
            <p:cNvPr id="7" name="Rectangle 6">
              <a:extLst>
                <a:ext uri="{FF2B5EF4-FFF2-40B4-BE49-F238E27FC236}">
                  <a16:creationId xmlns:a16="http://schemas.microsoft.com/office/drawing/2014/main" id="{5D1B524B-3D40-A964-AE67-36FE4D8385E0}"/>
                </a:ext>
              </a:extLst>
            </p:cNvPr>
            <p:cNvSpPr/>
            <p:nvPr/>
          </p:nvSpPr>
          <p:spPr>
            <a:xfrm rot="16200000">
              <a:off x="6096003" y="-6096000"/>
              <a:ext cx="12190416" cy="243824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 name="Group 11">
              <a:extLst>
                <a:ext uri="{FF2B5EF4-FFF2-40B4-BE49-F238E27FC236}">
                  <a16:creationId xmlns:a16="http://schemas.microsoft.com/office/drawing/2014/main" id="{D511F6C9-8F96-B31B-E24E-C5A2B8D6DA99}"/>
                </a:ext>
              </a:extLst>
            </p:cNvPr>
            <p:cNvGrpSpPr/>
            <p:nvPr userDrawn="1"/>
          </p:nvGrpSpPr>
          <p:grpSpPr>
            <a:xfrm>
              <a:off x="3" y="12191209"/>
              <a:ext cx="24382416" cy="12191214"/>
              <a:chOff x="3" y="12879162"/>
              <a:chExt cx="24382416" cy="6690742"/>
            </a:xfrm>
          </p:grpSpPr>
          <p:sp>
            <p:nvSpPr>
              <p:cNvPr id="8" name="Rectangle 7">
                <a:extLst>
                  <a:ext uri="{FF2B5EF4-FFF2-40B4-BE49-F238E27FC236}">
                    <a16:creationId xmlns:a16="http://schemas.microsoft.com/office/drawing/2014/main" id="{289ECD7D-3D62-C3F0-8DC0-E6A2C72260EF}"/>
                  </a:ext>
                </a:extLst>
              </p:cNvPr>
              <p:cNvSpPr>
                <a:spLocks/>
              </p:cNvSpPr>
              <p:nvPr/>
            </p:nvSpPr>
            <p:spPr>
              <a:xfrm rot="16200000">
                <a:off x="10852760" y="2026407"/>
                <a:ext cx="2676903" cy="243824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0F71AC1C-6861-88DE-0456-AB5F6C35D8CE}"/>
                  </a:ext>
                </a:extLst>
              </p:cNvPr>
              <p:cNvSpPr/>
              <p:nvPr/>
            </p:nvSpPr>
            <p:spPr>
              <a:xfrm rot="16200000">
                <a:off x="11067304" y="4488770"/>
                <a:ext cx="2247816" cy="24382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C7E037D4-079F-4C16-7B74-BDFEB31FD933}"/>
                  </a:ext>
                </a:extLst>
              </p:cNvPr>
              <p:cNvSpPr>
                <a:spLocks/>
              </p:cNvSpPr>
              <p:nvPr userDrawn="1"/>
            </p:nvSpPr>
            <p:spPr>
              <a:xfrm rot="16200000">
                <a:off x="11308201" y="6495688"/>
                <a:ext cx="1766018" cy="243824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3" name="Date Placeholder 2">
            <a:extLst>
              <a:ext uri="{FF2B5EF4-FFF2-40B4-BE49-F238E27FC236}">
                <a16:creationId xmlns:a16="http://schemas.microsoft.com/office/drawing/2014/main" id="{0047735E-7B8F-8BC8-4F7E-BCF621E9717A}"/>
              </a:ext>
            </a:extLst>
          </p:cNvPr>
          <p:cNvSpPr>
            <a:spLocks noGrp="1"/>
          </p:cNvSpPr>
          <p:nvPr userDrawn="1">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4" name="Footer Placeholder 3">
            <a:extLst>
              <a:ext uri="{FF2B5EF4-FFF2-40B4-BE49-F238E27FC236}">
                <a16:creationId xmlns:a16="http://schemas.microsoft.com/office/drawing/2014/main" id="{42987D87-0237-95AC-CF2A-0A06A3DDEA15}"/>
              </a:ext>
            </a:extLst>
          </p:cNvPr>
          <p:cNvSpPr>
            <a:spLocks noGrp="1"/>
          </p:cNvSpPr>
          <p:nvPr userDrawn="1">
            <p:ph type="ftr" sz="quarter" idx="11"/>
          </p:nvPr>
        </p:nvSpPr>
        <p:spPr/>
        <p:txBody>
          <a:bodyPr/>
          <a:lstStyle>
            <a:lvl1pPr>
              <a:defRPr>
                <a:solidFill>
                  <a:schemeClr val="bg1"/>
                </a:solidFill>
              </a:defRPr>
            </a:lvl1pPr>
          </a:lstStyle>
          <a:p>
            <a:r>
              <a:rPr lang="en-GB"/>
              <a:t>© GSMA 2022</a:t>
            </a:r>
          </a:p>
        </p:txBody>
      </p:sp>
      <p:sp>
        <p:nvSpPr>
          <p:cNvPr id="5" name="Slide Number Placeholder 4">
            <a:extLst>
              <a:ext uri="{FF2B5EF4-FFF2-40B4-BE49-F238E27FC236}">
                <a16:creationId xmlns:a16="http://schemas.microsoft.com/office/drawing/2014/main" id="{859CCE7D-722A-BE32-8704-7FDDF2102C3A}"/>
              </a:ext>
            </a:extLst>
          </p:cNvPr>
          <p:cNvSpPr>
            <a:spLocks noGrp="1"/>
          </p:cNvSpPr>
          <p:nvPr userDrawn="1">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pic>
        <p:nvPicPr>
          <p:cNvPr id="11" name="Graphic 10">
            <a:extLst>
              <a:ext uri="{FF2B5EF4-FFF2-40B4-BE49-F238E27FC236}">
                <a16:creationId xmlns:a16="http://schemas.microsoft.com/office/drawing/2014/main" id="{27B900B3-DF3E-739D-34F9-3945912E3984}"/>
              </a:ext>
            </a:extLst>
          </p:cNvPr>
          <p:cNvPicPr>
            <a:picLocks noChangeAspect="1"/>
          </p:cNvPicPr>
          <p:nvPr userDrawn="1"/>
        </p:nvPicPr>
        <p:blipFill>
          <a:blip cstate="screen">
            <a:extLst>
              <a:ext uri="{28A0092B-C50C-407E-A947-70E740481C1C}">
                <a14:useLocalDpi xmlns:a14="http://schemas.microsoft.com/office/drawing/2010/main"/>
              </a:ext>
            </a:extLst>
          </a:blip>
          <a:stretch>
            <a:fillRect/>
          </a:stretch>
        </p:blipFill>
        <p:spPr>
          <a:xfrm>
            <a:off x="21372164" y="12871279"/>
            <a:ext cx="2127600" cy="333546"/>
          </a:xfrm>
          <a:prstGeom prst="rect">
            <a:avLst/>
          </a:prstGeom>
        </p:spPr>
      </p:pic>
      <p:sp>
        <p:nvSpPr>
          <p:cNvPr id="15" name="Title 10">
            <a:extLst>
              <a:ext uri="{FF2B5EF4-FFF2-40B4-BE49-F238E27FC236}">
                <a16:creationId xmlns:a16="http://schemas.microsoft.com/office/drawing/2014/main" id="{38DFF472-AE3A-8C04-7682-CF821E204F4D}"/>
              </a:ext>
            </a:extLst>
          </p:cNvPr>
          <p:cNvSpPr>
            <a:spLocks noGrp="1"/>
          </p:cNvSpPr>
          <p:nvPr>
            <p:ph type="title" hasCustomPrompt="1"/>
          </p:nvPr>
        </p:nvSpPr>
        <p:spPr>
          <a:xfrm>
            <a:off x="881064" y="3568341"/>
            <a:ext cx="22618700" cy="1277273"/>
          </a:xfrm>
        </p:spPr>
        <p:txBody>
          <a:bodyPr/>
          <a:lstStyle>
            <a:lvl1pPr>
              <a:defRPr sz="10000">
                <a:solidFill>
                  <a:schemeClr val="bg1"/>
                </a:solidFill>
              </a:defRPr>
            </a:lvl1pPr>
          </a:lstStyle>
          <a:p>
            <a:r>
              <a:rPr lang="en-GB"/>
              <a:t>Click to add title</a:t>
            </a:r>
          </a:p>
        </p:txBody>
      </p:sp>
      <p:sp>
        <p:nvSpPr>
          <p:cNvPr id="16" name="Text Placeholder 10">
            <a:extLst>
              <a:ext uri="{FF2B5EF4-FFF2-40B4-BE49-F238E27FC236}">
                <a16:creationId xmlns:a16="http://schemas.microsoft.com/office/drawing/2014/main" id="{DEE1D423-C061-3CD7-1545-97D237C67E30}"/>
              </a:ext>
            </a:extLst>
          </p:cNvPr>
          <p:cNvSpPr>
            <a:spLocks noGrp="1"/>
          </p:cNvSpPr>
          <p:nvPr>
            <p:ph type="body" sz="quarter" idx="14"/>
          </p:nvPr>
        </p:nvSpPr>
        <p:spPr>
          <a:xfrm>
            <a:off x="881063" y="5150414"/>
            <a:ext cx="22618700" cy="969496"/>
          </a:xfrm>
        </p:spPr>
        <p:txBody>
          <a:bodyPr/>
          <a:lstStyle>
            <a:lvl1pPr>
              <a:defRPr sz="5400" b="0">
                <a:solidFill>
                  <a:schemeClr val="bg1"/>
                </a:solidFill>
              </a:defRPr>
            </a:lvl1pPr>
          </a:lstStyle>
          <a:p>
            <a:pPr lvl="0"/>
            <a:r>
              <a:rPr lang="en-GB"/>
              <a:t>Click to edit Master text styles</a:t>
            </a:r>
          </a:p>
        </p:txBody>
      </p:sp>
    </p:spTree>
    <p:extLst>
      <p:ext uri="{BB962C8B-B14F-4D97-AF65-F5344CB8AC3E}">
        <p14:creationId xmlns:p14="http://schemas.microsoft.com/office/powerpoint/2010/main" val="2438929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7679">
          <p15:clr>
            <a:srgbClr val="FBAE40"/>
          </p15:clr>
        </p15:guide>
        <p15:guide id="2" orient="horz" pos="4320">
          <p15:clr>
            <a:srgbClr val="FBAE40"/>
          </p15:clr>
        </p15:guide>
      </p15:sldGuideLst>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Section Divider_01">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Date Placeholder 7">
            <a:extLst>
              <a:ext uri="{FF2B5EF4-FFF2-40B4-BE49-F238E27FC236}">
                <a16:creationId xmlns:a16="http://schemas.microsoft.com/office/drawing/2014/main" id="{2781F175-7E0F-A5F0-5EA8-84A156206C97}"/>
              </a:ext>
            </a:extLst>
          </p:cNvPr>
          <p:cNvSpPr>
            <a:spLocks noGrp="1"/>
          </p:cNvSpPr>
          <p:nvPr>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9" name="Footer Placeholder 8">
            <a:extLst>
              <a:ext uri="{FF2B5EF4-FFF2-40B4-BE49-F238E27FC236}">
                <a16:creationId xmlns:a16="http://schemas.microsoft.com/office/drawing/2014/main" id="{DE5FF143-6937-F4F3-E199-A5174D32FA83}"/>
              </a:ext>
            </a:extLst>
          </p:cNvPr>
          <p:cNvSpPr>
            <a:spLocks noGrp="1"/>
          </p:cNvSpPr>
          <p:nvPr>
            <p:ph type="ftr" sz="quarter" idx="11"/>
          </p:nvPr>
        </p:nvSpPr>
        <p:spPr/>
        <p:txBody>
          <a:bodyPr/>
          <a:lstStyle>
            <a:lvl1pPr>
              <a:defRPr>
                <a:solidFill>
                  <a:schemeClr val="bg1"/>
                </a:solidFill>
              </a:defRPr>
            </a:lvl1pPr>
          </a:lstStyle>
          <a:p>
            <a:r>
              <a:rPr lang="en-GB"/>
              <a:t>© GSMA 2022</a:t>
            </a:r>
          </a:p>
        </p:txBody>
      </p:sp>
      <p:sp>
        <p:nvSpPr>
          <p:cNvPr id="10" name="Slide Number Placeholder 9">
            <a:extLst>
              <a:ext uri="{FF2B5EF4-FFF2-40B4-BE49-F238E27FC236}">
                <a16:creationId xmlns:a16="http://schemas.microsoft.com/office/drawing/2014/main" id="{5F2CA7A7-D746-BE19-F148-7811E73C490C}"/>
              </a:ext>
            </a:extLst>
          </p:cNvPr>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sp>
        <p:nvSpPr>
          <p:cNvPr id="12" name="Text Placeholder 10">
            <a:extLst>
              <a:ext uri="{FF2B5EF4-FFF2-40B4-BE49-F238E27FC236}">
                <a16:creationId xmlns:a16="http://schemas.microsoft.com/office/drawing/2014/main" id="{228D62D3-1FFD-0ABC-8607-9778DF92B0CB}"/>
              </a:ext>
            </a:extLst>
          </p:cNvPr>
          <p:cNvSpPr>
            <a:spLocks noGrp="1"/>
          </p:cNvSpPr>
          <p:nvPr>
            <p:ph type="body" sz="quarter" idx="14"/>
          </p:nvPr>
        </p:nvSpPr>
        <p:spPr>
          <a:xfrm>
            <a:off x="881063" y="5626851"/>
            <a:ext cx="6996845" cy="6565149"/>
          </a:xfrm>
        </p:spPr>
        <p:txBody>
          <a:bodyPr/>
          <a:lstStyle>
            <a:lvl1pPr>
              <a:defRPr sz="4400">
                <a:solidFill>
                  <a:schemeClr val="bg1"/>
                </a:solidFill>
              </a:defRPr>
            </a:lvl1pPr>
            <a:lvl2pPr>
              <a:defRPr sz="4400">
                <a:solidFill>
                  <a:schemeClr val="bg1"/>
                </a:solidFill>
              </a:defRPr>
            </a:lvl2pPr>
            <a:lvl3pPr>
              <a:defRPr sz="3200">
                <a:solidFill>
                  <a:schemeClr val="bg1"/>
                </a:solidFill>
              </a:defRPr>
            </a:lvl3pPr>
            <a:lvl4pPr>
              <a:buClrTx/>
              <a:defRPr sz="3200">
                <a:solidFill>
                  <a:schemeClr val="bg1"/>
                </a:solidFill>
              </a:defRPr>
            </a:lvl4pPr>
            <a:lvl5pPr>
              <a:defRPr sz="18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pic>
        <p:nvPicPr>
          <p:cNvPr id="11" name="Graphic 10">
            <a:extLst>
              <a:ext uri="{FF2B5EF4-FFF2-40B4-BE49-F238E27FC236}">
                <a16:creationId xmlns:a16="http://schemas.microsoft.com/office/drawing/2014/main" id="{54184F31-94DF-9F7A-09CB-A278E0B92C99}"/>
              </a:ext>
            </a:extLst>
          </p:cNvPr>
          <p:cNvPicPr>
            <a:picLocks noChangeAspect="1"/>
          </p:cNvPicPr>
          <p:nvPr userDrawn="1"/>
        </p:nvPicPr>
        <p:blipFill>
          <a:blip cstate="screen">
            <a:extLst>
              <a:ext uri="{28A0092B-C50C-407E-A947-70E740481C1C}">
                <a14:useLocalDpi xmlns:a14="http://schemas.microsoft.com/office/drawing/2010/main"/>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27036609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Section Divider_02">
    <p:bg>
      <p:bgPr>
        <a:solidFill>
          <a:schemeClr val="bg1"/>
        </a:solidFill>
        <a:effectLst/>
      </p:bgPr>
    </p:bg>
    <p:spTree>
      <p:nvGrpSpPr>
        <p:cNvPr id="1" name=""/>
        <p:cNvGrpSpPr/>
        <p:nvPr/>
      </p:nvGrpSpPr>
      <p:grpSpPr>
        <a:xfrm>
          <a:off x="0" y="0"/>
          <a:ext cx="0" cy="0"/>
          <a:chOff x="0" y="0"/>
          <a:chExt cx="0" cy="0"/>
        </a:xfrm>
      </p:grpSpPr>
      <p:sp>
        <p:nvSpPr>
          <p:cNvPr id="18" name="Picture Placeholder 6">
            <a:extLst>
              <a:ext uri="{FF2B5EF4-FFF2-40B4-BE49-F238E27FC236}">
                <a16:creationId xmlns:a16="http://schemas.microsoft.com/office/drawing/2014/main" id="{35FA7D57-A765-5652-445E-CA88F064A144}"/>
              </a:ext>
            </a:extLst>
          </p:cNvPr>
          <p:cNvSpPr>
            <a:spLocks noGrp="1"/>
          </p:cNvSpPr>
          <p:nvPr>
            <p:ph type="pic" sz="quarter" idx="13"/>
          </p:nvPr>
        </p:nvSpPr>
        <p:spPr>
          <a:xfrm>
            <a:off x="0" y="0"/>
            <a:ext cx="10896600" cy="13716000"/>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grpSp>
        <p:nvGrpSpPr>
          <p:cNvPr id="7" name="Group 6">
            <a:extLst>
              <a:ext uri="{FF2B5EF4-FFF2-40B4-BE49-F238E27FC236}">
                <a16:creationId xmlns:a16="http://schemas.microsoft.com/office/drawing/2014/main" id="{6B21DDDF-9F58-018D-7641-C0172BCA5EB2}"/>
              </a:ext>
            </a:extLst>
          </p:cNvPr>
          <p:cNvGrpSpPr/>
          <p:nvPr userDrawn="1"/>
        </p:nvGrpSpPr>
        <p:grpSpPr>
          <a:xfrm rot="16200000">
            <a:off x="10781509" y="115090"/>
            <a:ext cx="13715999" cy="13485815"/>
            <a:chOff x="2" y="-1"/>
            <a:chExt cx="24382416" cy="24382423"/>
          </a:xfrm>
        </p:grpSpPr>
        <p:sp>
          <p:nvSpPr>
            <p:cNvPr id="13" name="Rectangle 12">
              <a:extLst>
                <a:ext uri="{FF2B5EF4-FFF2-40B4-BE49-F238E27FC236}">
                  <a16:creationId xmlns:a16="http://schemas.microsoft.com/office/drawing/2014/main" id="{6E9DEC84-A7A7-B2CA-1C51-4FBF92CB5FBE}"/>
                </a:ext>
              </a:extLst>
            </p:cNvPr>
            <p:cNvSpPr/>
            <p:nvPr/>
          </p:nvSpPr>
          <p:spPr>
            <a:xfrm rot="16200000">
              <a:off x="10897452" y="-10897451"/>
              <a:ext cx="2587514" cy="243824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4" name="Group 13">
              <a:extLst>
                <a:ext uri="{FF2B5EF4-FFF2-40B4-BE49-F238E27FC236}">
                  <a16:creationId xmlns:a16="http://schemas.microsoft.com/office/drawing/2014/main" id="{55F24DB5-D27A-BC9D-0F48-6EDD8F7767F1}"/>
                </a:ext>
              </a:extLst>
            </p:cNvPr>
            <p:cNvGrpSpPr/>
            <p:nvPr userDrawn="1"/>
          </p:nvGrpSpPr>
          <p:grpSpPr>
            <a:xfrm>
              <a:off x="2" y="2587514"/>
              <a:ext cx="24382416" cy="21794908"/>
              <a:chOff x="2" y="7608494"/>
              <a:chExt cx="24382416" cy="11961410"/>
            </a:xfrm>
          </p:grpSpPr>
          <p:sp>
            <p:nvSpPr>
              <p:cNvPr id="15" name="Rectangle 14">
                <a:extLst>
                  <a:ext uri="{FF2B5EF4-FFF2-40B4-BE49-F238E27FC236}">
                    <a16:creationId xmlns:a16="http://schemas.microsoft.com/office/drawing/2014/main" id="{16336F52-5DF8-8E29-4B99-0C1EC481382F}"/>
                  </a:ext>
                </a:extLst>
              </p:cNvPr>
              <p:cNvSpPr>
                <a:spLocks/>
              </p:cNvSpPr>
              <p:nvPr/>
            </p:nvSpPr>
            <p:spPr>
              <a:xfrm rot="16200000">
                <a:off x="11481174" y="-3872677"/>
                <a:ext cx="1420072" cy="243824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8FFF0EEE-E29C-9168-E755-B3B0FFB521D0}"/>
                  </a:ext>
                </a:extLst>
              </p:cNvPr>
              <p:cNvSpPr/>
              <p:nvPr/>
            </p:nvSpPr>
            <p:spPr>
              <a:xfrm rot="16200000">
                <a:off x="11570069" y="-2541498"/>
                <a:ext cx="1242286" cy="243824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E5284B3E-6285-AEC4-D883-3D52839EFA8A}"/>
                  </a:ext>
                </a:extLst>
              </p:cNvPr>
              <p:cNvSpPr>
                <a:spLocks/>
              </p:cNvSpPr>
              <p:nvPr/>
            </p:nvSpPr>
            <p:spPr>
              <a:xfrm rot="16200000">
                <a:off x="7541683" y="2729170"/>
                <a:ext cx="9299053" cy="243824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8" name="Date Placeholder 7">
            <a:extLst>
              <a:ext uri="{FF2B5EF4-FFF2-40B4-BE49-F238E27FC236}">
                <a16:creationId xmlns:a16="http://schemas.microsoft.com/office/drawing/2014/main" id="{2781F175-7E0F-A5F0-5EA8-84A156206C97}"/>
              </a:ext>
            </a:extLst>
          </p:cNvPr>
          <p:cNvSpPr>
            <a:spLocks noGrp="1"/>
          </p:cNvSpPr>
          <p:nvPr>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9" name="Footer Placeholder 8">
            <a:extLst>
              <a:ext uri="{FF2B5EF4-FFF2-40B4-BE49-F238E27FC236}">
                <a16:creationId xmlns:a16="http://schemas.microsoft.com/office/drawing/2014/main" id="{DE5FF143-6937-F4F3-E199-A5174D32FA83}"/>
              </a:ext>
            </a:extLst>
          </p:cNvPr>
          <p:cNvSpPr>
            <a:spLocks noGrp="1"/>
          </p:cNvSpPr>
          <p:nvPr>
            <p:ph type="ftr" sz="quarter" idx="11"/>
          </p:nvPr>
        </p:nvSpPr>
        <p:spPr/>
        <p:txBody>
          <a:bodyPr/>
          <a:lstStyle>
            <a:lvl1pPr>
              <a:defRPr>
                <a:solidFill>
                  <a:schemeClr val="bg1"/>
                </a:solidFill>
              </a:defRPr>
            </a:lvl1pPr>
          </a:lstStyle>
          <a:p>
            <a:r>
              <a:rPr lang="en-GB"/>
              <a:t>© GSMA 2022</a:t>
            </a:r>
          </a:p>
        </p:txBody>
      </p:sp>
      <p:sp>
        <p:nvSpPr>
          <p:cNvPr id="10" name="Slide Number Placeholder 9">
            <a:extLst>
              <a:ext uri="{FF2B5EF4-FFF2-40B4-BE49-F238E27FC236}">
                <a16:creationId xmlns:a16="http://schemas.microsoft.com/office/drawing/2014/main" id="{5F2CA7A7-D746-BE19-F148-7811E73C490C}"/>
              </a:ext>
            </a:extLst>
          </p:cNvPr>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sp>
        <p:nvSpPr>
          <p:cNvPr id="12" name="Text Placeholder 10">
            <a:extLst>
              <a:ext uri="{FF2B5EF4-FFF2-40B4-BE49-F238E27FC236}">
                <a16:creationId xmlns:a16="http://schemas.microsoft.com/office/drawing/2014/main" id="{228D62D3-1FFD-0ABC-8607-9778DF92B0CB}"/>
              </a:ext>
            </a:extLst>
          </p:cNvPr>
          <p:cNvSpPr>
            <a:spLocks noGrp="1"/>
          </p:cNvSpPr>
          <p:nvPr>
            <p:ph type="body" sz="quarter" idx="14"/>
          </p:nvPr>
        </p:nvSpPr>
        <p:spPr>
          <a:xfrm>
            <a:off x="16045864" y="5626851"/>
            <a:ext cx="7301548" cy="6565149"/>
          </a:xfrm>
        </p:spPr>
        <p:txBody>
          <a:bodyPr/>
          <a:lstStyle>
            <a:lvl1pPr>
              <a:defRPr sz="4400">
                <a:solidFill>
                  <a:schemeClr val="bg1"/>
                </a:solidFill>
              </a:defRPr>
            </a:lvl1pPr>
            <a:lvl2pPr>
              <a:defRPr sz="4400">
                <a:solidFill>
                  <a:schemeClr val="bg1"/>
                </a:solidFill>
              </a:defRPr>
            </a:lvl2pPr>
            <a:lvl3pPr>
              <a:defRPr sz="3200">
                <a:solidFill>
                  <a:schemeClr val="bg1"/>
                </a:solidFill>
              </a:defRPr>
            </a:lvl3pPr>
            <a:lvl4pPr>
              <a:buClrTx/>
              <a:defRPr sz="3200">
                <a:solidFill>
                  <a:schemeClr val="bg1"/>
                </a:solidFill>
              </a:defRPr>
            </a:lvl4pPr>
            <a:lvl5pPr>
              <a:defRPr sz="18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pic>
        <p:nvPicPr>
          <p:cNvPr id="11" name="Graphic 10">
            <a:extLst>
              <a:ext uri="{FF2B5EF4-FFF2-40B4-BE49-F238E27FC236}">
                <a16:creationId xmlns:a16="http://schemas.microsoft.com/office/drawing/2014/main" id="{54184F31-94DF-9F7A-09CB-A278E0B92C99}"/>
              </a:ext>
            </a:extLst>
          </p:cNvPr>
          <p:cNvPicPr>
            <a:picLocks noChangeAspect="1"/>
          </p:cNvPicPr>
          <p:nvPr userDrawn="1"/>
        </p:nvPicPr>
        <p:blipFill>
          <a:blip cstate="screen">
            <a:extLst>
              <a:ext uri="{28A0092B-C50C-407E-A947-70E740481C1C}">
                <a14:useLocalDpi xmlns:a14="http://schemas.microsoft.com/office/drawing/2010/main"/>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3848290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Section Divider 03">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972ED41C-BC63-CCC9-525D-2F7C1D56F627}"/>
              </a:ext>
            </a:extLst>
          </p:cNvPr>
          <p:cNvGrpSpPr/>
          <p:nvPr userDrawn="1"/>
        </p:nvGrpSpPr>
        <p:grpSpPr>
          <a:xfrm rot="16200000">
            <a:off x="5333209" y="-5333211"/>
            <a:ext cx="13715998" cy="24382417"/>
            <a:chOff x="3" y="-1"/>
            <a:chExt cx="24382416" cy="24382424"/>
          </a:xfrm>
        </p:grpSpPr>
        <p:sp>
          <p:nvSpPr>
            <p:cNvPr id="7" name="Rectangle 6">
              <a:extLst>
                <a:ext uri="{FF2B5EF4-FFF2-40B4-BE49-F238E27FC236}">
                  <a16:creationId xmlns:a16="http://schemas.microsoft.com/office/drawing/2014/main" id="{5D1B524B-3D40-A964-AE67-36FE4D8385E0}"/>
                </a:ext>
              </a:extLst>
            </p:cNvPr>
            <p:cNvSpPr/>
            <p:nvPr/>
          </p:nvSpPr>
          <p:spPr>
            <a:xfrm rot="16200000">
              <a:off x="6096003" y="-6096000"/>
              <a:ext cx="12190416" cy="243824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 name="Group 11">
              <a:extLst>
                <a:ext uri="{FF2B5EF4-FFF2-40B4-BE49-F238E27FC236}">
                  <a16:creationId xmlns:a16="http://schemas.microsoft.com/office/drawing/2014/main" id="{D511F6C9-8F96-B31B-E24E-C5A2B8D6DA99}"/>
                </a:ext>
              </a:extLst>
            </p:cNvPr>
            <p:cNvGrpSpPr/>
            <p:nvPr userDrawn="1"/>
          </p:nvGrpSpPr>
          <p:grpSpPr>
            <a:xfrm>
              <a:off x="3" y="12191209"/>
              <a:ext cx="24382416" cy="12191214"/>
              <a:chOff x="3" y="12879162"/>
              <a:chExt cx="24382416" cy="6690742"/>
            </a:xfrm>
          </p:grpSpPr>
          <p:sp>
            <p:nvSpPr>
              <p:cNvPr id="8" name="Rectangle 7">
                <a:extLst>
                  <a:ext uri="{FF2B5EF4-FFF2-40B4-BE49-F238E27FC236}">
                    <a16:creationId xmlns:a16="http://schemas.microsoft.com/office/drawing/2014/main" id="{289ECD7D-3D62-C3F0-8DC0-E6A2C72260EF}"/>
                  </a:ext>
                </a:extLst>
              </p:cNvPr>
              <p:cNvSpPr>
                <a:spLocks/>
              </p:cNvSpPr>
              <p:nvPr/>
            </p:nvSpPr>
            <p:spPr>
              <a:xfrm rot="16200000">
                <a:off x="10852760" y="2026407"/>
                <a:ext cx="2676903" cy="243824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0F71AC1C-6861-88DE-0456-AB5F6C35D8CE}"/>
                  </a:ext>
                </a:extLst>
              </p:cNvPr>
              <p:cNvSpPr/>
              <p:nvPr/>
            </p:nvSpPr>
            <p:spPr>
              <a:xfrm rot="16200000">
                <a:off x="11067304" y="4488770"/>
                <a:ext cx="2247816" cy="24382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C7E037D4-079F-4C16-7B74-BDFEB31FD933}"/>
                  </a:ext>
                </a:extLst>
              </p:cNvPr>
              <p:cNvSpPr>
                <a:spLocks/>
              </p:cNvSpPr>
              <p:nvPr userDrawn="1"/>
            </p:nvSpPr>
            <p:spPr>
              <a:xfrm rot="16200000">
                <a:off x="11308201" y="6495688"/>
                <a:ext cx="1766018" cy="243824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2" name="Title 1">
            <a:extLst>
              <a:ext uri="{FF2B5EF4-FFF2-40B4-BE49-F238E27FC236}">
                <a16:creationId xmlns:a16="http://schemas.microsoft.com/office/drawing/2014/main" id="{F2E0493D-61A7-878A-76BD-FCC834E1786E}"/>
              </a:ext>
            </a:extLst>
          </p:cNvPr>
          <p:cNvSpPr>
            <a:spLocks noGrp="1"/>
          </p:cNvSpPr>
          <p:nvPr userDrawn="1">
            <p:ph type="title"/>
          </p:nvPr>
        </p:nvSpPr>
        <p:spPr>
          <a:xfrm>
            <a:off x="881063" y="5931351"/>
            <a:ext cx="10415587" cy="842988"/>
          </a:xfrm>
        </p:spPr>
        <p:txBody>
          <a:bodyPr/>
          <a:lstStyle>
            <a:lvl1pPr>
              <a:defRPr sz="6600">
                <a:solidFill>
                  <a:schemeClr val="bg1"/>
                </a:solidFill>
              </a:defRPr>
            </a:lvl1pPr>
          </a:lstStyle>
          <a:p>
            <a:r>
              <a:rPr lang="en-GB"/>
              <a:t>Click to edit Master title style</a:t>
            </a:r>
          </a:p>
        </p:txBody>
      </p:sp>
      <p:sp>
        <p:nvSpPr>
          <p:cNvPr id="3" name="Date Placeholder 2">
            <a:extLst>
              <a:ext uri="{FF2B5EF4-FFF2-40B4-BE49-F238E27FC236}">
                <a16:creationId xmlns:a16="http://schemas.microsoft.com/office/drawing/2014/main" id="{0047735E-7B8F-8BC8-4F7E-BCF621E9717A}"/>
              </a:ext>
            </a:extLst>
          </p:cNvPr>
          <p:cNvSpPr>
            <a:spLocks noGrp="1"/>
          </p:cNvSpPr>
          <p:nvPr userDrawn="1">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4" name="Footer Placeholder 3">
            <a:extLst>
              <a:ext uri="{FF2B5EF4-FFF2-40B4-BE49-F238E27FC236}">
                <a16:creationId xmlns:a16="http://schemas.microsoft.com/office/drawing/2014/main" id="{42987D87-0237-95AC-CF2A-0A06A3DDEA15}"/>
              </a:ext>
            </a:extLst>
          </p:cNvPr>
          <p:cNvSpPr>
            <a:spLocks noGrp="1"/>
          </p:cNvSpPr>
          <p:nvPr userDrawn="1">
            <p:ph type="ftr" sz="quarter" idx="11"/>
          </p:nvPr>
        </p:nvSpPr>
        <p:spPr/>
        <p:txBody>
          <a:bodyPr/>
          <a:lstStyle>
            <a:lvl1pPr>
              <a:defRPr>
                <a:solidFill>
                  <a:schemeClr val="bg1"/>
                </a:solidFill>
              </a:defRPr>
            </a:lvl1pPr>
          </a:lstStyle>
          <a:p>
            <a:r>
              <a:rPr lang="en-GB"/>
              <a:t>© GSMA 2022</a:t>
            </a:r>
          </a:p>
        </p:txBody>
      </p:sp>
      <p:sp>
        <p:nvSpPr>
          <p:cNvPr id="5" name="Slide Number Placeholder 4">
            <a:extLst>
              <a:ext uri="{FF2B5EF4-FFF2-40B4-BE49-F238E27FC236}">
                <a16:creationId xmlns:a16="http://schemas.microsoft.com/office/drawing/2014/main" id="{859CCE7D-722A-BE32-8704-7FDDF2102C3A}"/>
              </a:ext>
            </a:extLst>
          </p:cNvPr>
          <p:cNvSpPr>
            <a:spLocks noGrp="1"/>
          </p:cNvSpPr>
          <p:nvPr userDrawn="1">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pic>
        <p:nvPicPr>
          <p:cNvPr id="11" name="Graphic 10">
            <a:extLst>
              <a:ext uri="{FF2B5EF4-FFF2-40B4-BE49-F238E27FC236}">
                <a16:creationId xmlns:a16="http://schemas.microsoft.com/office/drawing/2014/main" id="{27B900B3-DF3E-739D-34F9-3945912E3984}"/>
              </a:ext>
            </a:extLst>
          </p:cNvPr>
          <p:cNvPicPr>
            <a:picLocks noChangeAspect="1"/>
          </p:cNvPicPr>
          <p:nvPr userDrawn="1"/>
        </p:nvPicPr>
        <p:blipFill>
          <a:blip cstate="screen">
            <a:extLst>
              <a:ext uri="{28A0092B-C50C-407E-A947-70E740481C1C}">
                <a14:useLocalDpi xmlns:a14="http://schemas.microsoft.com/office/drawing/2010/main"/>
              </a:ext>
            </a:extLst>
          </a:blip>
          <a:stretch>
            <a:fillRect/>
          </a:stretch>
        </p:blipFill>
        <p:spPr>
          <a:xfrm>
            <a:off x="21372164" y="12871279"/>
            <a:ext cx="2127600" cy="333546"/>
          </a:xfrm>
          <a:prstGeom prst="rect">
            <a:avLst/>
          </a:prstGeom>
        </p:spPr>
      </p:pic>
      <p:sp>
        <p:nvSpPr>
          <p:cNvPr id="13" name="Text Placeholder 10">
            <a:extLst>
              <a:ext uri="{FF2B5EF4-FFF2-40B4-BE49-F238E27FC236}">
                <a16:creationId xmlns:a16="http://schemas.microsoft.com/office/drawing/2014/main" id="{780988D1-2308-8A71-5492-5AE996641080}"/>
              </a:ext>
            </a:extLst>
          </p:cNvPr>
          <p:cNvSpPr>
            <a:spLocks noGrp="1"/>
          </p:cNvSpPr>
          <p:nvPr>
            <p:ph type="body" sz="quarter" idx="14"/>
          </p:nvPr>
        </p:nvSpPr>
        <p:spPr>
          <a:xfrm>
            <a:off x="881063" y="7077239"/>
            <a:ext cx="10415587" cy="1838161"/>
          </a:xfrm>
        </p:spPr>
        <p:txBody>
          <a:bodyPr/>
          <a:lstStyle>
            <a:lvl1pPr>
              <a:defRPr sz="3200" b="0">
                <a:solidFill>
                  <a:schemeClr val="bg1"/>
                </a:solidFill>
              </a:defRPr>
            </a:lvl1pPr>
            <a:lvl2pPr>
              <a:defRPr>
                <a:solidFill>
                  <a:schemeClr val="bg1"/>
                </a:solidFill>
              </a:defRPr>
            </a:lvl2pPr>
            <a:lvl3pPr>
              <a:defRPr>
                <a:solidFill>
                  <a:schemeClr val="bg1"/>
                </a:solidFill>
              </a:defRPr>
            </a:lvl3pPr>
            <a:lvl4pPr>
              <a:buClrTx/>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1292240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7679">
          <p15:clr>
            <a:srgbClr val="FBAE40"/>
          </p15:clr>
        </p15:guide>
        <p15:guide id="2" orient="horz" pos="4320">
          <p15:clr>
            <a:srgbClr val="FBAE40"/>
          </p15:clr>
        </p15:guide>
      </p15:sldGuideLst>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Large Message_Gray Background">
    <p:bg>
      <p:bgPr>
        <a:solidFill>
          <a:schemeClr val="bg2"/>
        </a:solidFill>
        <a:effectLst/>
      </p:bgPr>
    </p:bg>
    <p:spTree>
      <p:nvGrpSpPr>
        <p:cNvPr id="1" name=""/>
        <p:cNvGrpSpPr/>
        <p:nvPr/>
      </p:nvGrpSpPr>
      <p:grpSpPr>
        <a:xfrm>
          <a:off x="0" y="0"/>
          <a:ext cx="0" cy="0"/>
          <a:chOff x="0" y="0"/>
          <a:chExt cx="0" cy="0"/>
        </a:xfrm>
      </p:grpSpPr>
      <p:sp>
        <p:nvSpPr>
          <p:cNvPr id="8" name="Date Placeholder 7">
            <a:extLst>
              <a:ext uri="{FF2B5EF4-FFF2-40B4-BE49-F238E27FC236}">
                <a16:creationId xmlns:a16="http://schemas.microsoft.com/office/drawing/2014/main" id="{2781F175-7E0F-A5F0-5EA8-84A156206C97}"/>
              </a:ext>
            </a:extLst>
          </p:cNvPr>
          <p:cNvSpPr>
            <a:spLocks noGrp="1"/>
          </p:cNvSpPr>
          <p:nvPr>
            <p:ph type="dt" sz="half" idx="10"/>
          </p:nvPr>
        </p:nvSpPr>
        <p:spPr/>
        <p:txBody>
          <a:bodyPr/>
          <a:lstStyle/>
          <a:p>
            <a:fld id="{7E88A085-3330-4B00-A60A-515326445D30}" type="datetime1">
              <a:rPr lang="en-GB" smtClean="0"/>
              <a:t>02/10/2025</a:t>
            </a:fld>
            <a:endParaRPr lang="en-GB"/>
          </a:p>
        </p:txBody>
      </p:sp>
      <p:sp>
        <p:nvSpPr>
          <p:cNvPr id="9" name="Footer Placeholder 8">
            <a:extLst>
              <a:ext uri="{FF2B5EF4-FFF2-40B4-BE49-F238E27FC236}">
                <a16:creationId xmlns:a16="http://schemas.microsoft.com/office/drawing/2014/main" id="{DE5FF143-6937-F4F3-E199-A5174D32FA83}"/>
              </a:ext>
            </a:extLst>
          </p:cNvPr>
          <p:cNvSpPr>
            <a:spLocks noGrp="1"/>
          </p:cNvSpPr>
          <p:nvPr>
            <p:ph type="ftr" sz="quarter" idx="11"/>
          </p:nvPr>
        </p:nvSpPr>
        <p:spPr/>
        <p:txBody>
          <a:bodyPr/>
          <a:lstStyle/>
          <a:p>
            <a:r>
              <a:rPr lang="en-GB"/>
              <a:t>© GSMA 2022</a:t>
            </a:r>
          </a:p>
        </p:txBody>
      </p:sp>
      <p:sp>
        <p:nvSpPr>
          <p:cNvPr id="10" name="Slide Number Placeholder 9">
            <a:extLst>
              <a:ext uri="{FF2B5EF4-FFF2-40B4-BE49-F238E27FC236}">
                <a16:creationId xmlns:a16="http://schemas.microsoft.com/office/drawing/2014/main" id="{5F2CA7A7-D746-BE19-F148-7811E73C490C}"/>
              </a:ext>
            </a:extLst>
          </p:cNvPr>
          <p:cNvSpPr>
            <a:spLocks noGrp="1"/>
          </p:cNvSpPr>
          <p:nvPr>
            <p:ph type="sldNum" sz="quarter" idx="12"/>
          </p:nvPr>
        </p:nvSpPr>
        <p:spPr/>
        <p:txBody>
          <a:bodyPr/>
          <a:lstStyle/>
          <a:p>
            <a:fld id="{B51C77D3-387C-4881-A960-1F7F91E3F80B}" type="slidenum">
              <a:rPr lang="en-GB" smtClean="0"/>
              <a:pPr/>
              <a:t>‹#›</a:t>
            </a:fld>
            <a:endParaRPr lang="en-GB"/>
          </a:p>
        </p:txBody>
      </p:sp>
      <p:sp>
        <p:nvSpPr>
          <p:cNvPr id="11" name="Title 10">
            <a:extLst>
              <a:ext uri="{FF2B5EF4-FFF2-40B4-BE49-F238E27FC236}">
                <a16:creationId xmlns:a16="http://schemas.microsoft.com/office/drawing/2014/main" id="{60ACDC8D-FE47-7356-E580-965D01DB878E}"/>
              </a:ext>
            </a:extLst>
          </p:cNvPr>
          <p:cNvSpPr>
            <a:spLocks noGrp="1"/>
          </p:cNvSpPr>
          <p:nvPr>
            <p:ph type="title"/>
          </p:nvPr>
        </p:nvSpPr>
        <p:spPr>
          <a:xfrm>
            <a:off x="881063" y="881063"/>
            <a:ext cx="16702087" cy="1071062"/>
          </a:xfrm>
        </p:spPr>
        <p:txBody>
          <a:bodyPr/>
          <a:lstStyle>
            <a:lvl1pPr>
              <a:lnSpc>
                <a:spcPct val="87000"/>
              </a:lnSpc>
              <a:defRPr sz="8000"/>
            </a:lvl1pPr>
          </a:lstStyle>
          <a:p>
            <a:r>
              <a:rPr lang="en-GB"/>
              <a:t>Click to edit Master title style</a:t>
            </a:r>
          </a:p>
        </p:txBody>
      </p:sp>
      <p:sp>
        <p:nvSpPr>
          <p:cNvPr id="12" name="Text Placeholder 10">
            <a:extLst>
              <a:ext uri="{FF2B5EF4-FFF2-40B4-BE49-F238E27FC236}">
                <a16:creationId xmlns:a16="http://schemas.microsoft.com/office/drawing/2014/main" id="{228D62D3-1FFD-0ABC-8607-9778DF92B0CB}"/>
              </a:ext>
            </a:extLst>
          </p:cNvPr>
          <p:cNvSpPr>
            <a:spLocks noGrp="1"/>
          </p:cNvSpPr>
          <p:nvPr>
            <p:ph type="body" sz="quarter" idx="14"/>
          </p:nvPr>
        </p:nvSpPr>
        <p:spPr>
          <a:xfrm>
            <a:off x="17839095" y="2813538"/>
            <a:ext cx="5660668" cy="9407770"/>
          </a:xfrm>
        </p:spPr>
        <p:txBody>
          <a:bodyPr/>
          <a:lstStyle>
            <a:lvl1pPr>
              <a:defRPr sz="4400"/>
            </a:lvl1pPr>
            <a:lvl2pPr>
              <a:defRPr sz="4400"/>
            </a:lvl2pPr>
            <a:lvl3pPr>
              <a:defRPr sz="3200"/>
            </a:lvl3pPr>
            <a:lvl4pPr>
              <a:defRPr sz="32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pic>
        <p:nvPicPr>
          <p:cNvPr id="16" name="Graphic 15">
            <a:extLst>
              <a:ext uri="{FF2B5EF4-FFF2-40B4-BE49-F238E27FC236}">
                <a16:creationId xmlns:a16="http://schemas.microsoft.com/office/drawing/2014/main" id="{49192E39-2111-9126-4383-08527C3F4979}"/>
              </a:ext>
            </a:extLst>
          </p:cNvPr>
          <p:cNvPicPr>
            <a:picLocks noChangeAspect="1"/>
          </p:cNvPicPr>
          <p:nvPr userDrawn="1"/>
        </p:nvPicPr>
        <p:blipFill>
          <a:blip cstate="screen">
            <a:extLst>
              <a:ext uri="{28A0092B-C50C-407E-A947-70E740481C1C}">
                <a14:useLocalDpi xmlns:a14="http://schemas.microsoft.com/office/drawing/2010/main"/>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25069634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Large Message_Red Background">
    <p:bg>
      <p:bgPr>
        <a:solidFill>
          <a:schemeClr val="accent4"/>
        </a:solidFill>
        <a:effectLst/>
      </p:bgPr>
    </p:bg>
    <p:spTree>
      <p:nvGrpSpPr>
        <p:cNvPr id="1" name=""/>
        <p:cNvGrpSpPr/>
        <p:nvPr/>
      </p:nvGrpSpPr>
      <p:grpSpPr>
        <a:xfrm>
          <a:off x="0" y="0"/>
          <a:ext cx="0" cy="0"/>
          <a:chOff x="0" y="0"/>
          <a:chExt cx="0" cy="0"/>
        </a:xfrm>
      </p:grpSpPr>
      <p:sp>
        <p:nvSpPr>
          <p:cNvPr id="8" name="Date Placeholder 7">
            <a:extLst>
              <a:ext uri="{FF2B5EF4-FFF2-40B4-BE49-F238E27FC236}">
                <a16:creationId xmlns:a16="http://schemas.microsoft.com/office/drawing/2014/main" id="{2781F175-7E0F-A5F0-5EA8-84A156206C97}"/>
              </a:ext>
            </a:extLst>
          </p:cNvPr>
          <p:cNvSpPr>
            <a:spLocks noGrp="1"/>
          </p:cNvSpPr>
          <p:nvPr>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9" name="Footer Placeholder 8">
            <a:extLst>
              <a:ext uri="{FF2B5EF4-FFF2-40B4-BE49-F238E27FC236}">
                <a16:creationId xmlns:a16="http://schemas.microsoft.com/office/drawing/2014/main" id="{DE5FF143-6937-F4F3-E199-A5174D32FA83}"/>
              </a:ext>
            </a:extLst>
          </p:cNvPr>
          <p:cNvSpPr>
            <a:spLocks noGrp="1"/>
          </p:cNvSpPr>
          <p:nvPr>
            <p:ph type="ftr" sz="quarter" idx="11"/>
          </p:nvPr>
        </p:nvSpPr>
        <p:spPr/>
        <p:txBody>
          <a:bodyPr/>
          <a:lstStyle>
            <a:lvl1pPr>
              <a:defRPr>
                <a:solidFill>
                  <a:schemeClr val="bg1"/>
                </a:solidFill>
              </a:defRPr>
            </a:lvl1pPr>
          </a:lstStyle>
          <a:p>
            <a:r>
              <a:rPr lang="en-GB"/>
              <a:t>© GSMA 2022</a:t>
            </a:r>
          </a:p>
        </p:txBody>
      </p:sp>
      <p:sp>
        <p:nvSpPr>
          <p:cNvPr id="10" name="Slide Number Placeholder 9">
            <a:extLst>
              <a:ext uri="{FF2B5EF4-FFF2-40B4-BE49-F238E27FC236}">
                <a16:creationId xmlns:a16="http://schemas.microsoft.com/office/drawing/2014/main" id="{5F2CA7A7-D746-BE19-F148-7811E73C490C}"/>
              </a:ext>
            </a:extLst>
          </p:cNvPr>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pic>
        <p:nvPicPr>
          <p:cNvPr id="15" name="Graphic 14">
            <a:extLst>
              <a:ext uri="{FF2B5EF4-FFF2-40B4-BE49-F238E27FC236}">
                <a16:creationId xmlns:a16="http://schemas.microsoft.com/office/drawing/2014/main" id="{480A9ED2-01FA-5ACA-5AFB-D2496B64DDC2}"/>
              </a:ext>
            </a:extLst>
          </p:cNvPr>
          <p:cNvPicPr>
            <a:picLocks noChangeAspect="1"/>
          </p:cNvPicPr>
          <p:nvPr userDrawn="1"/>
        </p:nvPicPr>
        <p:blipFill>
          <a:blip cstate="screen">
            <a:extLst>
              <a:ext uri="{28A0092B-C50C-407E-A947-70E740481C1C}">
                <a14:useLocalDpi xmlns:a14="http://schemas.microsoft.com/office/drawing/2010/main"/>
              </a:ext>
            </a:extLst>
          </a:blip>
          <a:stretch>
            <a:fillRect/>
          </a:stretch>
        </p:blipFill>
        <p:spPr>
          <a:xfrm>
            <a:off x="21372164" y="12871279"/>
            <a:ext cx="2127600" cy="333546"/>
          </a:xfrm>
          <a:prstGeom prst="rect">
            <a:avLst/>
          </a:prstGeom>
        </p:spPr>
      </p:pic>
      <p:sp>
        <p:nvSpPr>
          <p:cNvPr id="16" name="Title 10">
            <a:extLst>
              <a:ext uri="{FF2B5EF4-FFF2-40B4-BE49-F238E27FC236}">
                <a16:creationId xmlns:a16="http://schemas.microsoft.com/office/drawing/2014/main" id="{502632FA-F949-4C8E-853E-FCA0B7EE5DC2}"/>
              </a:ext>
            </a:extLst>
          </p:cNvPr>
          <p:cNvSpPr>
            <a:spLocks noGrp="1"/>
          </p:cNvSpPr>
          <p:nvPr>
            <p:ph type="title"/>
          </p:nvPr>
        </p:nvSpPr>
        <p:spPr>
          <a:xfrm>
            <a:off x="881063" y="881063"/>
            <a:ext cx="16721137" cy="1071062"/>
          </a:xfrm>
        </p:spPr>
        <p:txBody>
          <a:bodyPr/>
          <a:lstStyle>
            <a:lvl1pPr>
              <a:lnSpc>
                <a:spcPct val="87000"/>
              </a:lnSpc>
              <a:defRPr>
                <a:solidFill>
                  <a:schemeClr val="bg1"/>
                </a:solidFill>
              </a:defRPr>
            </a:lvl1pPr>
          </a:lstStyle>
          <a:p>
            <a:r>
              <a:rPr lang="en-GB"/>
              <a:t>Click to edit Master title style</a:t>
            </a:r>
          </a:p>
        </p:txBody>
      </p:sp>
      <p:sp>
        <p:nvSpPr>
          <p:cNvPr id="17" name="Text Placeholder 10">
            <a:extLst>
              <a:ext uri="{FF2B5EF4-FFF2-40B4-BE49-F238E27FC236}">
                <a16:creationId xmlns:a16="http://schemas.microsoft.com/office/drawing/2014/main" id="{0C6B3C30-83BE-ABFA-B443-F6A77F552EC0}"/>
              </a:ext>
            </a:extLst>
          </p:cNvPr>
          <p:cNvSpPr>
            <a:spLocks noGrp="1"/>
          </p:cNvSpPr>
          <p:nvPr>
            <p:ph type="body" sz="quarter" idx="14"/>
          </p:nvPr>
        </p:nvSpPr>
        <p:spPr>
          <a:xfrm>
            <a:off x="17839095" y="2813538"/>
            <a:ext cx="5660668" cy="9407770"/>
          </a:xfrm>
        </p:spPr>
        <p:txBody>
          <a:bodyPr/>
          <a:lstStyle>
            <a:lvl1pPr>
              <a:defRPr sz="4400">
                <a:solidFill>
                  <a:schemeClr val="bg1"/>
                </a:solidFill>
              </a:defRPr>
            </a:lvl1pPr>
            <a:lvl2pPr>
              <a:defRPr sz="4400">
                <a:solidFill>
                  <a:schemeClr val="bg1"/>
                </a:solidFill>
              </a:defRPr>
            </a:lvl2pPr>
            <a:lvl3pPr>
              <a:defRPr sz="3200">
                <a:solidFill>
                  <a:schemeClr val="bg1"/>
                </a:solidFill>
              </a:defRPr>
            </a:lvl3pPr>
            <a:lvl4pPr>
              <a:buClr>
                <a:schemeClr val="bg1"/>
              </a:buClr>
              <a:defRPr sz="3200">
                <a:solidFill>
                  <a:schemeClr val="bg1"/>
                </a:solidFill>
              </a:defRPr>
            </a:lvl4pPr>
            <a:lvl5pPr>
              <a:defRPr sz="18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2065242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arge Message_Red Background">
    <p:bg>
      <p:bgPr>
        <a:solidFill>
          <a:schemeClr val="accent4"/>
        </a:solidFill>
        <a:effectLst/>
      </p:bgPr>
    </p:bg>
    <p:spTree>
      <p:nvGrpSpPr>
        <p:cNvPr id="1" name=""/>
        <p:cNvGrpSpPr/>
        <p:nvPr/>
      </p:nvGrpSpPr>
      <p:grpSpPr>
        <a:xfrm>
          <a:off x="0" y="0"/>
          <a:ext cx="0" cy="0"/>
          <a:chOff x="0" y="0"/>
          <a:chExt cx="0" cy="0"/>
        </a:xfrm>
      </p:grpSpPr>
      <p:sp>
        <p:nvSpPr>
          <p:cNvPr id="8" name="Date Placeholder 7">
            <a:extLst>
              <a:ext uri="{FF2B5EF4-FFF2-40B4-BE49-F238E27FC236}">
                <a16:creationId xmlns:a16="http://schemas.microsoft.com/office/drawing/2014/main" id="{2781F175-7E0F-A5F0-5EA8-84A156206C97}"/>
              </a:ext>
            </a:extLst>
          </p:cNvPr>
          <p:cNvSpPr>
            <a:spLocks noGrp="1"/>
          </p:cNvSpPr>
          <p:nvPr>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9" name="Footer Placeholder 8">
            <a:extLst>
              <a:ext uri="{FF2B5EF4-FFF2-40B4-BE49-F238E27FC236}">
                <a16:creationId xmlns:a16="http://schemas.microsoft.com/office/drawing/2014/main" id="{DE5FF143-6937-F4F3-E199-A5174D32FA83}"/>
              </a:ext>
            </a:extLst>
          </p:cNvPr>
          <p:cNvSpPr>
            <a:spLocks noGrp="1"/>
          </p:cNvSpPr>
          <p:nvPr>
            <p:ph type="ftr" sz="quarter" idx="11"/>
          </p:nvPr>
        </p:nvSpPr>
        <p:spPr/>
        <p:txBody>
          <a:bodyPr/>
          <a:lstStyle>
            <a:lvl1pPr>
              <a:defRPr>
                <a:solidFill>
                  <a:schemeClr val="bg1"/>
                </a:solidFill>
              </a:defRPr>
            </a:lvl1pPr>
          </a:lstStyle>
          <a:p>
            <a:r>
              <a:rPr lang="en-GB"/>
              <a:t>© GSMA 2022</a:t>
            </a:r>
          </a:p>
        </p:txBody>
      </p:sp>
      <p:sp>
        <p:nvSpPr>
          <p:cNvPr id="10" name="Slide Number Placeholder 9">
            <a:extLst>
              <a:ext uri="{FF2B5EF4-FFF2-40B4-BE49-F238E27FC236}">
                <a16:creationId xmlns:a16="http://schemas.microsoft.com/office/drawing/2014/main" id="{5F2CA7A7-D746-BE19-F148-7811E73C490C}"/>
              </a:ext>
            </a:extLst>
          </p:cNvPr>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pic>
        <p:nvPicPr>
          <p:cNvPr id="15" name="Graphic 14">
            <a:extLst>
              <a:ext uri="{FF2B5EF4-FFF2-40B4-BE49-F238E27FC236}">
                <a16:creationId xmlns:a16="http://schemas.microsoft.com/office/drawing/2014/main" id="{480A9ED2-01FA-5ACA-5AFB-D2496B64DDC2}"/>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
        <p:nvSpPr>
          <p:cNvPr id="16" name="Title 10">
            <a:extLst>
              <a:ext uri="{FF2B5EF4-FFF2-40B4-BE49-F238E27FC236}">
                <a16:creationId xmlns:a16="http://schemas.microsoft.com/office/drawing/2014/main" id="{502632FA-F949-4C8E-853E-FCA0B7EE5DC2}"/>
              </a:ext>
            </a:extLst>
          </p:cNvPr>
          <p:cNvSpPr>
            <a:spLocks noGrp="1"/>
          </p:cNvSpPr>
          <p:nvPr>
            <p:ph type="title"/>
          </p:nvPr>
        </p:nvSpPr>
        <p:spPr>
          <a:xfrm>
            <a:off x="881063" y="881063"/>
            <a:ext cx="16721137" cy="1071062"/>
          </a:xfrm>
        </p:spPr>
        <p:txBody>
          <a:bodyPr/>
          <a:lstStyle>
            <a:lvl1pPr>
              <a:lnSpc>
                <a:spcPct val="87000"/>
              </a:lnSpc>
              <a:defRPr>
                <a:solidFill>
                  <a:schemeClr val="bg1"/>
                </a:solidFill>
              </a:defRPr>
            </a:lvl1pPr>
          </a:lstStyle>
          <a:p>
            <a:r>
              <a:rPr lang="en-GB"/>
              <a:t>Click to edit Master title style</a:t>
            </a:r>
          </a:p>
        </p:txBody>
      </p:sp>
      <p:sp>
        <p:nvSpPr>
          <p:cNvPr id="17" name="Text Placeholder 10">
            <a:extLst>
              <a:ext uri="{FF2B5EF4-FFF2-40B4-BE49-F238E27FC236}">
                <a16:creationId xmlns:a16="http://schemas.microsoft.com/office/drawing/2014/main" id="{0C6B3C30-83BE-ABFA-B443-F6A77F552EC0}"/>
              </a:ext>
            </a:extLst>
          </p:cNvPr>
          <p:cNvSpPr>
            <a:spLocks noGrp="1"/>
          </p:cNvSpPr>
          <p:nvPr>
            <p:ph type="body" sz="quarter" idx="14"/>
          </p:nvPr>
        </p:nvSpPr>
        <p:spPr>
          <a:xfrm>
            <a:off x="17839095" y="2813538"/>
            <a:ext cx="5660668" cy="9407770"/>
          </a:xfrm>
        </p:spPr>
        <p:txBody>
          <a:bodyPr/>
          <a:lstStyle>
            <a:lvl1pPr>
              <a:defRPr sz="4400">
                <a:solidFill>
                  <a:schemeClr val="bg1"/>
                </a:solidFill>
              </a:defRPr>
            </a:lvl1pPr>
            <a:lvl2pPr>
              <a:defRPr sz="4400">
                <a:solidFill>
                  <a:schemeClr val="bg1"/>
                </a:solidFill>
              </a:defRPr>
            </a:lvl2pPr>
            <a:lvl3pPr>
              <a:defRPr sz="3200">
                <a:solidFill>
                  <a:schemeClr val="bg1"/>
                </a:solidFill>
              </a:defRPr>
            </a:lvl3pPr>
            <a:lvl4pPr>
              <a:buClr>
                <a:schemeClr val="bg1"/>
              </a:buClr>
              <a:defRPr sz="3200">
                <a:solidFill>
                  <a:schemeClr val="bg1"/>
                </a:solidFill>
              </a:defRPr>
            </a:lvl4pPr>
            <a:lvl5pPr>
              <a:defRPr sz="18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2297954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type="obj" preserve="1">
  <p:cSld name="Title and content_Red">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81064" y="881063"/>
            <a:ext cx="22617364" cy="1021818"/>
          </a:xfrm>
        </p:spPr>
        <p:txBody>
          <a:bodyPr/>
          <a:lstStyle>
            <a:lvl1pPr>
              <a:defRPr sz="8000">
                <a:solidFill>
                  <a:schemeClr val="bg1"/>
                </a:solidFill>
              </a:defRPr>
            </a:lvl1pPr>
          </a:lstStyle>
          <a:p>
            <a:r>
              <a:rPr lang="en-GB"/>
              <a:t>Click to edit Master title style</a:t>
            </a:r>
          </a:p>
        </p:txBody>
      </p:sp>
      <p:sp>
        <p:nvSpPr>
          <p:cNvPr id="3" name="Content Placeholder 2"/>
          <p:cNvSpPr>
            <a:spLocks noGrp="1"/>
          </p:cNvSpPr>
          <p:nvPr>
            <p:ph idx="1"/>
          </p:nvPr>
        </p:nvSpPr>
        <p:spPr/>
        <p:txBody>
          <a:bodyPr/>
          <a:lstStyle>
            <a:lvl1pPr>
              <a:defRPr sz="4400">
                <a:solidFill>
                  <a:schemeClr val="bg1"/>
                </a:solidFill>
              </a:defRPr>
            </a:lvl1pPr>
            <a:lvl2pPr>
              <a:defRPr sz="4400">
                <a:solidFill>
                  <a:schemeClr val="bg1"/>
                </a:solidFill>
              </a:defRPr>
            </a:lvl2pPr>
            <a:lvl3pPr>
              <a:defRPr sz="3200">
                <a:solidFill>
                  <a:schemeClr val="bg1"/>
                </a:solidFill>
              </a:defRPr>
            </a:lvl3pPr>
            <a:lvl4pPr>
              <a:buClrTx/>
              <a:defRPr sz="3200">
                <a:solidFill>
                  <a:schemeClr val="bg1"/>
                </a:solidFill>
              </a:defRPr>
            </a:lvl4pPr>
            <a:lvl5pPr>
              <a:defRPr sz="18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lvl1pPr>
              <a:defRPr>
                <a:solidFill>
                  <a:schemeClr val="bg1"/>
                </a:solidFill>
              </a:defRPr>
            </a:lvl1pPr>
          </a:lstStyle>
          <a:p>
            <a:fld id="{7CCEADB6-F722-4B9F-A14D-58DDD1683164}" type="datetime1">
              <a:rPr lang="en-GB" smtClean="0"/>
              <a:pPr/>
              <a:t>02/10/2025</a:t>
            </a:fld>
            <a:endParaRPr lang="en-GB"/>
          </a:p>
        </p:txBody>
      </p:sp>
      <p:sp>
        <p:nvSpPr>
          <p:cNvPr id="5" name="Footer Placeholder 4"/>
          <p:cNvSpPr>
            <a:spLocks noGrp="1"/>
          </p:cNvSpPr>
          <p:nvPr>
            <p:ph type="ftr" sz="quarter" idx="11"/>
          </p:nvPr>
        </p:nvSpPr>
        <p:spPr/>
        <p:txBody>
          <a:bodyPr/>
          <a:lstStyle>
            <a:lvl1pPr>
              <a:defRPr>
                <a:solidFill>
                  <a:schemeClr val="bg1"/>
                </a:solidFill>
              </a:defRPr>
            </a:lvl1pPr>
          </a:lstStyle>
          <a:p>
            <a:r>
              <a:rPr lang="en-GB"/>
              <a:t>© GSMA 2022</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pic>
        <p:nvPicPr>
          <p:cNvPr id="9" name="Graphic 8">
            <a:extLst>
              <a:ext uri="{FF2B5EF4-FFF2-40B4-BE49-F238E27FC236}">
                <a16:creationId xmlns:a16="http://schemas.microsoft.com/office/drawing/2014/main" id="{7AEF6063-5539-CDED-8ED3-B904B8687B72}"/>
              </a:ext>
            </a:extLst>
          </p:cNvPr>
          <p:cNvPicPr>
            <a:picLocks noChangeAspect="1"/>
          </p:cNvPicPr>
          <p:nvPr userDrawn="1"/>
        </p:nvPicPr>
        <p:blipFill>
          <a:blip cstate="screen">
            <a:extLst>
              <a:ext uri="{28A0092B-C50C-407E-A947-70E740481C1C}">
                <a14:useLocalDpi xmlns:a14="http://schemas.microsoft.com/office/drawing/2010/main"/>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23276821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2 Column_White">
    <p:spTree>
      <p:nvGrpSpPr>
        <p:cNvPr id="1" name=""/>
        <p:cNvGrpSpPr/>
        <p:nvPr/>
      </p:nvGrpSpPr>
      <p:grpSpPr>
        <a:xfrm>
          <a:off x="0" y="0"/>
          <a:ext cx="0" cy="0"/>
          <a:chOff x="0" y="0"/>
          <a:chExt cx="0" cy="0"/>
        </a:xfrm>
      </p:grpSpPr>
      <p:sp>
        <p:nvSpPr>
          <p:cNvPr id="2" name="Title 1"/>
          <p:cNvSpPr>
            <a:spLocks noGrp="1"/>
          </p:cNvSpPr>
          <p:nvPr>
            <p:ph type="title"/>
          </p:nvPr>
        </p:nvSpPr>
        <p:spPr>
          <a:xfrm>
            <a:off x="881064" y="881063"/>
            <a:ext cx="22617364" cy="1021818"/>
          </a:xfrm>
        </p:spPr>
        <p:txBody>
          <a:bodyPr/>
          <a:lstStyle>
            <a:lvl1pPr>
              <a:defRPr sz="8000"/>
            </a:lvl1pPr>
          </a:lstStyle>
          <a:p>
            <a:r>
              <a:rPr lang="en-GB"/>
              <a:t>Click to edit Master title style</a:t>
            </a:r>
          </a:p>
        </p:txBody>
      </p:sp>
      <p:sp>
        <p:nvSpPr>
          <p:cNvPr id="3" name="Content Placeholder 2"/>
          <p:cNvSpPr>
            <a:spLocks noGrp="1"/>
          </p:cNvSpPr>
          <p:nvPr>
            <p:ph idx="1"/>
          </p:nvPr>
        </p:nvSpPr>
        <p:spPr>
          <a:xfrm>
            <a:off x="881062" y="3536950"/>
            <a:ext cx="10932143" cy="8758238"/>
          </a:xfrm>
        </p:spPr>
        <p:txBody>
          <a:bodyPr/>
          <a:lstStyle>
            <a:lvl1pPr>
              <a:defRPr sz="4400">
                <a:solidFill>
                  <a:schemeClr val="accent4"/>
                </a:solidFill>
              </a:defRPr>
            </a:lvl1pPr>
            <a:lvl2pPr>
              <a:defRPr sz="4400"/>
            </a:lvl2pPr>
            <a:lvl3pPr>
              <a:defRPr sz="3200"/>
            </a:lvl3pPr>
            <a:lvl4pPr>
              <a:buClr>
                <a:schemeClr val="accent4"/>
              </a:buClr>
              <a:defRPr sz="32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7CCEADB6-F722-4B9F-A14D-58DDD1683164}" type="datetime1">
              <a:rPr lang="en-GB" smtClean="0"/>
              <a:t>02/10/2025</a:t>
            </a:fld>
            <a:endParaRPr lang="en-GB"/>
          </a:p>
        </p:txBody>
      </p:sp>
      <p:sp>
        <p:nvSpPr>
          <p:cNvPr id="5" name="Footer Placeholder 4"/>
          <p:cNvSpPr>
            <a:spLocks noGrp="1"/>
          </p:cNvSpPr>
          <p:nvPr>
            <p:ph type="ftr" sz="quarter" idx="11"/>
          </p:nvPr>
        </p:nvSpPr>
        <p:spPr/>
        <p:txBody>
          <a:bodyPr/>
          <a:lstStyle/>
          <a:p>
            <a:r>
              <a:rPr lang="en-GB"/>
              <a:t>© GSMA 2022</a:t>
            </a:r>
          </a:p>
        </p:txBody>
      </p:sp>
      <p:sp>
        <p:nvSpPr>
          <p:cNvPr id="6" name="Slide Number Placeholder 5"/>
          <p:cNvSpPr>
            <a:spLocks noGrp="1"/>
          </p:cNvSpPr>
          <p:nvPr>
            <p:ph type="sldNum" sz="quarter" idx="12"/>
          </p:nvPr>
        </p:nvSpPr>
        <p:spPr/>
        <p:txBody>
          <a:bodyPr/>
          <a:lstStyle/>
          <a:p>
            <a:fld id="{B51C77D3-387C-4881-A960-1F7F91E3F80B}" type="slidenum">
              <a:rPr lang="en-GB" smtClean="0"/>
              <a:t>‹#›</a:t>
            </a:fld>
            <a:endParaRPr lang="en-GB"/>
          </a:p>
        </p:txBody>
      </p:sp>
      <p:sp>
        <p:nvSpPr>
          <p:cNvPr id="10" name="Content Placeholder 9">
            <a:extLst>
              <a:ext uri="{FF2B5EF4-FFF2-40B4-BE49-F238E27FC236}">
                <a16:creationId xmlns:a16="http://schemas.microsoft.com/office/drawing/2014/main" id="{5B54E90F-50F9-D450-21A3-1F26B493D0BD}"/>
              </a:ext>
            </a:extLst>
          </p:cNvPr>
          <p:cNvSpPr>
            <a:spLocks noGrp="1"/>
          </p:cNvSpPr>
          <p:nvPr>
            <p:ph sz="quarter" idx="13"/>
          </p:nvPr>
        </p:nvSpPr>
        <p:spPr>
          <a:xfrm>
            <a:off x="12569206" y="3536950"/>
            <a:ext cx="10930557" cy="8758238"/>
          </a:xfrm>
        </p:spPr>
        <p:txBody>
          <a:bodyPr/>
          <a:lstStyle>
            <a:lvl1pPr>
              <a:defRPr sz="4400">
                <a:solidFill>
                  <a:schemeClr val="accent4"/>
                </a:solidFill>
              </a:defRPr>
            </a:lvl1pPr>
            <a:lvl2pPr>
              <a:defRPr sz="4400"/>
            </a:lvl2pPr>
            <a:lvl3pPr>
              <a:defRPr sz="3200"/>
            </a:lvl3pPr>
            <a:lvl4pPr>
              <a:defRPr sz="32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pic>
        <p:nvPicPr>
          <p:cNvPr id="11" name="Graphic 10">
            <a:extLst>
              <a:ext uri="{FF2B5EF4-FFF2-40B4-BE49-F238E27FC236}">
                <a16:creationId xmlns:a16="http://schemas.microsoft.com/office/drawing/2014/main" id="{33240DBB-AF57-9221-705F-3C7F495A8FE6}"/>
              </a:ext>
            </a:extLst>
          </p:cNvPr>
          <p:cNvPicPr>
            <a:picLocks noChangeAspect="1"/>
          </p:cNvPicPr>
          <p:nvPr userDrawn="1"/>
        </p:nvPicPr>
        <p:blipFill>
          <a:blip cstate="screen">
            <a:extLst>
              <a:ext uri="{28A0092B-C50C-407E-A947-70E740481C1C}">
                <a14:useLocalDpi xmlns:a14="http://schemas.microsoft.com/office/drawing/2010/main"/>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3956126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2 Column_Red">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81064" y="881063"/>
            <a:ext cx="22617364" cy="1021818"/>
          </a:xfrm>
        </p:spPr>
        <p:txBody>
          <a:bodyPr/>
          <a:lstStyle>
            <a:lvl1pPr>
              <a:defRPr sz="8000">
                <a:solidFill>
                  <a:schemeClr val="bg1"/>
                </a:solidFill>
              </a:defRPr>
            </a:lvl1pPr>
          </a:lstStyle>
          <a:p>
            <a:r>
              <a:rPr lang="en-GB"/>
              <a:t>Click to edit Master title style</a:t>
            </a:r>
          </a:p>
        </p:txBody>
      </p:sp>
      <p:sp>
        <p:nvSpPr>
          <p:cNvPr id="3" name="Content Placeholder 2"/>
          <p:cNvSpPr>
            <a:spLocks noGrp="1"/>
          </p:cNvSpPr>
          <p:nvPr>
            <p:ph idx="1"/>
          </p:nvPr>
        </p:nvSpPr>
        <p:spPr>
          <a:xfrm>
            <a:off x="881062" y="3536950"/>
            <a:ext cx="10932143" cy="8758238"/>
          </a:xfrm>
        </p:spPr>
        <p:txBody>
          <a:bodyPr/>
          <a:lstStyle>
            <a:lvl1pPr>
              <a:defRPr sz="4400">
                <a:solidFill>
                  <a:schemeClr val="bg1"/>
                </a:solidFill>
              </a:defRPr>
            </a:lvl1pPr>
            <a:lvl2pPr>
              <a:defRPr sz="4400">
                <a:solidFill>
                  <a:schemeClr val="bg1"/>
                </a:solidFill>
              </a:defRPr>
            </a:lvl2pPr>
            <a:lvl3pPr>
              <a:defRPr sz="3200">
                <a:solidFill>
                  <a:schemeClr val="bg1"/>
                </a:solidFill>
              </a:defRPr>
            </a:lvl3pPr>
            <a:lvl4pPr>
              <a:buClrTx/>
              <a:defRPr sz="3200">
                <a:solidFill>
                  <a:schemeClr val="bg1"/>
                </a:solidFill>
              </a:defRPr>
            </a:lvl4pPr>
            <a:lvl5pPr>
              <a:defRPr sz="18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lvl1pPr>
              <a:defRPr>
                <a:solidFill>
                  <a:schemeClr val="bg1"/>
                </a:solidFill>
              </a:defRPr>
            </a:lvl1pPr>
          </a:lstStyle>
          <a:p>
            <a:fld id="{7CCEADB6-F722-4B9F-A14D-58DDD1683164}" type="datetime1">
              <a:rPr lang="en-GB" smtClean="0"/>
              <a:pPr/>
              <a:t>02/10/2025</a:t>
            </a:fld>
            <a:endParaRPr lang="en-GB"/>
          </a:p>
        </p:txBody>
      </p:sp>
      <p:sp>
        <p:nvSpPr>
          <p:cNvPr id="5" name="Footer Placeholder 4"/>
          <p:cNvSpPr>
            <a:spLocks noGrp="1"/>
          </p:cNvSpPr>
          <p:nvPr>
            <p:ph type="ftr" sz="quarter" idx="11"/>
          </p:nvPr>
        </p:nvSpPr>
        <p:spPr/>
        <p:txBody>
          <a:bodyPr/>
          <a:lstStyle>
            <a:lvl1pPr>
              <a:defRPr>
                <a:solidFill>
                  <a:schemeClr val="bg1"/>
                </a:solidFill>
              </a:defRPr>
            </a:lvl1pPr>
          </a:lstStyle>
          <a:p>
            <a:r>
              <a:rPr lang="en-GB"/>
              <a:t>© GSMA 2022</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sp>
        <p:nvSpPr>
          <p:cNvPr id="10" name="Content Placeholder 9">
            <a:extLst>
              <a:ext uri="{FF2B5EF4-FFF2-40B4-BE49-F238E27FC236}">
                <a16:creationId xmlns:a16="http://schemas.microsoft.com/office/drawing/2014/main" id="{5B54E90F-50F9-D450-21A3-1F26B493D0BD}"/>
              </a:ext>
            </a:extLst>
          </p:cNvPr>
          <p:cNvSpPr>
            <a:spLocks noGrp="1"/>
          </p:cNvSpPr>
          <p:nvPr>
            <p:ph sz="quarter" idx="13"/>
          </p:nvPr>
        </p:nvSpPr>
        <p:spPr>
          <a:xfrm>
            <a:off x="12569206" y="3536950"/>
            <a:ext cx="10930557" cy="8758238"/>
          </a:xfrm>
        </p:spPr>
        <p:txBody>
          <a:bodyPr/>
          <a:lstStyle>
            <a:lvl1pPr>
              <a:defRPr sz="4400">
                <a:solidFill>
                  <a:schemeClr val="bg1"/>
                </a:solidFill>
              </a:defRPr>
            </a:lvl1pPr>
            <a:lvl2pPr>
              <a:defRPr sz="4400">
                <a:solidFill>
                  <a:schemeClr val="bg1"/>
                </a:solidFill>
              </a:defRPr>
            </a:lvl2pPr>
            <a:lvl3pPr>
              <a:defRPr sz="3200">
                <a:solidFill>
                  <a:schemeClr val="bg1"/>
                </a:solidFill>
              </a:defRPr>
            </a:lvl3pPr>
            <a:lvl4pPr>
              <a:buClrTx/>
              <a:defRPr sz="3200">
                <a:solidFill>
                  <a:schemeClr val="bg1"/>
                </a:solidFill>
              </a:defRPr>
            </a:lvl4pPr>
            <a:lvl5pPr>
              <a:defRPr sz="18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pic>
        <p:nvPicPr>
          <p:cNvPr id="11" name="Graphic 10">
            <a:extLst>
              <a:ext uri="{FF2B5EF4-FFF2-40B4-BE49-F238E27FC236}">
                <a16:creationId xmlns:a16="http://schemas.microsoft.com/office/drawing/2014/main" id="{5928FC6B-84ED-7344-6D4C-8E10BB0BD632}"/>
              </a:ext>
            </a:extLst>
          </p:cNvPr>
          <p:cNvPicPr>
            <a:picLocks noChangeAspect="1"/>
          </p:cNvPicPr>
          <p:nvPr userDrawn="1"/>
        </p:nvPicPr>
        <p:blipFill>
          <a:blip cstate="screen">
            <a:extLst>
              <a:ext uri="{28A0092B-C50C-407E-A947-70E740481C1C}">
                <a14:useLocalDpi xmlns:a14="http://schemas.microsoft.com/office/drawing/2010/main"/>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2557647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3 Column_White">
    <p:spTree>
      <p:nvGrpSpPr>
        <p:cNvPr id="1" name=""/>
        <p:cNvGrpSpPr/>
        <p:nvPr/>
      </p:nvGrpSpPr>
      <p:grpSpPr>
        <a:xfrm>
          <a:off x="0" y="0"/>
          <a:ext cx="0" cy="0"/>
          <a:chOff x="0" y="0"/>
          <a:chExt cx="0" cy="0"/>
        </a:xfrm>
      </p:grpSpPr>
      <p:sp>
        <p:nvSpPr>
          <p:cNvPr id="2" name="Title 1"/>
          <p:cNvSpPr>
            <a:spLocks noGrp="1"/>
          </p:cNvSpPr>
          <p:nvPr>
            <p:ph type="title"/>
          </p:nvPr>
        </p:nvSpPr>
        <p:spPr>
          <a:xfrm>
            <a:off x="881064" y="881063"/>
            <a:ext cx="22617364" cy="1021818"/>
          </a:xfrm>
        </p:spPr>
        <p:txBody>
          <a:bodyPr/>
          <a:lstStyle>
            <a:lvl1pPr>
              <a:defRPr sz="8000"/>
            </a:lvl1pPr>
          </a:lstStyle>
          <a:p>
            <a:r>
              <a:rPr lang="en-GB"/>
              <a:t>Click to edit Master title style</a:t>
            </a:r>
          </a:p>
        </p:txBody>
      </p:sp>
      <p:sp>
        <p:nvSpPr>
          <p:cNvPr id="3" name="Content Placeholder 2"/>
          <p:cNvSpPr>
            <a:spLocks noGrp="1"/>
          </p:cNvSpPr>
          <p:nvPr>
            <p:ph idx="1"/>
          </p:nvPr>
        </p:nvSpPr>
        <p:spPr>
          <a:xfrm>
            <a:off x="881063" y="3536950"/>
            <a:ext cx="7124577" cy="8758238"/>
          </a:xfrm>
        </p:spPr>
        <p:txBody>
          <a:bodyPr/>
          <a:lstStyle>
            <a:lvl1pPr>
              <a:defRPr sz="4400">
                <a:solidFill>
                  <a:schemeClr val="accent4"/>
                </a:solidFill>
              </a:defRPr>
            </a:lvl1pPr>
            <a:lvl2pPr>
              <a:defRPr sz="4400"/>
            </a:lvl2pPr>
            <a:lvl3pPr>
              <a:defRPr sz="3200"/>
            </a:lvl3pPr>
            <a:lvl4pPr>
              <a:buClr>
                <a:schemeClr val="accent4"/>
              </a:buClr>
              <a:defRPr sz="32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7CCEADB6-F722-4B9F-A14D-58DDD1683164}" type="datetime1">
              <a:rPr lang="en-GB" smtClean="0"/>
              <a:t>02/10/2025</a:t>
            </a:fld>
            <a:endParaRPr lang="en-GB"/>
          </a:p>
        </p:txBody>
      </p:sp>
      <p:sp>
        <p:nvSpPr>
          <p:cNvPr id="5" name="Footer Placeholder 4"/>
          <p:cNvSpPr>
            <a:spLocks noGrp="1"/>
          </p:cNvSpPr>
          <p:nvPr>
            <p:ph type="ftr" sz="quarter" idx="11"/>
          </p:nvPr>
        </p:nvSpPr>
        <p:spPr/>
        <p:txBody>
          <a:bodyPr/>
          <a:lstStyle/>
          <a:p>
            <a:r>
              <a:rPr lang="en-GB"/>
              <a:t>© GSMA 2022</a:t>
            </a:r>
          </a:p>
        </p:txBody>
      </p:sp>
      <p:sp>
        <p:nvSpPr>
          <p:cNvPr id="6" name="Slide Number Placeholder 5"/>
          <p:cNvSpPr>
            <a:spLocks noGrp="1"/>
          </p:cNvSpPr>
          <p:nvPr>
            <p:ph type="sldNum" sz="quarter" idx="12"/>
          </p:nvPr>
        </p:nvSpPr>
        <p:spPr/>
        <p:txBody>
          <a:bodyPr/>
          <a:lstStyle/>
          <a:p>
            <a:fld id="{B51C77D3-387C-4881-A960-1F7F91E3F80B}" type="slidenum">
              <a:rPr lang="en-GB" smtClean="0"/>
              <a:t>‹#›</a:t>
            </a:fld>
            <a:endParaRPr lang="en-GB"/>
          </a:p>
        </p:txBody>
      </p:sp>
      <p:pic>
        <p:nvPicPr>
          <p:cNvPr id="11" name="Graphic 10">
            <a:extLst>
              <a:ext uri="{FF2B5EF4-FFF2-40B4-BE49-F238E27FC236}">
                <a16:creationId xmlns:a16="http://schemas.microsoft.com/office/drawing/2014/main" id="{33240DBB-AF57-9221-705F-3C7F495A8FE6}"/>
              </a:ext>
            </a:extLst>
          </p:cNvPr>
          <p:cNvPicPr>
            <a:picLocks noChangeAspect="1"/>
          </p:cNvPicPr>
          <p:nvPr userDrawn="1"/>
        </p:nvPicPr>
        <p:blipFill>
          <a:blip cstate="screen">
            <a:extLst>
              <a:ext uri="{28A0092B-C50C-407E-A947-70E740481C1C}">
                <a14:useLocalDpi xmlns:a14="http://schemas.microsoft.com/office/drawing/2010/main"/>
              </a:ext>
            </a:extLst>
          </a:blip>
          <a:stretch>
            <a:fillRect/>
          </a:stretch>
        </p:blipFill>
        <p:spPr>
          <a:xfrm>
            <a:off x="21372164" y="12871279"/>
            <a:ext cx="2127600" cy="333546"/>
          </a:xfrm>
          <a:prstGeom prst="rect">
            <a:avLst/>
          </a:prstGeom>
        </p:spPr>
      </p:pic>
      <p:sp>
        <p:nvSpPr>
          <p:cNvPr id="9" name="Content Placeholder 2">
            <a:extLst>
              <a:ext uri="{FF2B5EF4-FFF2-40B4-BE49-F238E27FC236}">
                <a16:creationId xmlns:a16="http://schemas.microsoft.com/office/drawing/2014/main" id="{C1CFBB50-87E0-D806-5666-9B050DB8CBC1}"/>
              </a:ext>
            </a:extLst>
          </p:cNvPr>
          <p:cNvSpPr>
            <a:spLocks noGrp="1"/>
          </p:cNvSpPr>
          <p:nvPr>
            <p:ph idx="13"/>
          </p:nvPr>
        </p:nvSpPr>
        <p:spPr>
          <a:xfrm>
            <a:off x="8628918" y="3536950"/>
            <a:ext cx="7124577" cy="8758238"/>
          </a:xfrm>
        </p:spPr>
        <p:txBody>
          <a:bodyPr/>
          <a:lstStyle>
            <a:lvl1pPr>
              <a:defRPr sz="4400">
                <a:solidFill>
                  <a:schemeClr val="accent4"/>
                </a:solidFill>
              </a:defRPr>
            </a:lvl1pPr>
            <a:lvl2pPr>
              <a:defRPr sz="4400"/>
            </a:lvl2pPr>
            <a:lvl3pPr>
              <a:defRPr sz="3200"/>
            </a:lvl3pPr>
            <a:lvl4pPr>
              <a:buClr>
                <a:schemeClr val="accent4"/>
              </a:buClr>
              <a:defRPr sz="32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2" name="Content Placeholder 2">
            <a:extLst>
              <a:ext uri="{FF2B5EF4-FFF2-40B4-BE49-F238E27FC236}">
                <a16:creationId xmlns:a16="http://schemas.microsoft.com/office/drawing/2014/main" id="{750B4A51-2A2C-566C-3CFC-3BEF1B68A015}"/>
              </a:ext>
            </a:extLst>
          </p:cNvPr>
          <p:cNvSpPr>
            <a:spLocks noGrp="1"/>
          </p:cNvSpPr>
          <p:nvPr>
            <p:ph idx="14"/>
          </p:nvPr>
        </p:nvSpPr>
        <p:spPr>
          <a:xfrm>
            <a:off x="16373851" y="3536950"/>
            <a:ext cx="7124577" cy="8758238"/>
          </a:xfrm>
        </p:spPr>
        <p:txBody>
          <a:bodyPr/>
          <a:lstStyle>
            <a:lvl1pPr>
              <a:defRPr sz="4400">
                <a:solidFill>
                  <a:schemeClr val="accent4"/>
                </a:solidFill>
              </a:defRPr>
            </a:lvl1pPr>
            <a:lvl2pPr>
              <a:defRPr sz="4400"/>
            </a:lvl2pPr>
            <a:lvl3pPr>
              <a:defRPr sz="3200"/>
            </a:lvl3pPr>
            <a:lvl4pPr>
              <a:buClr>
                <a:schemeClr val="accent4"/>
              </a:buClr>
              <a:defRPr sz="32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973738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3 Column_Red">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81064" y="881063"/>
            <a:ext cx="22617364" cy="1021818"/>
          </a:xfrm>
        </p:spPr>
        <p:txBody>
          <a:bodyPr/>
          <a:lstStyle>
            <a:lvl1pPr>
              <a:defRPr sz="8000">
                <a:solidFill>
                  <a:schemeClr val="bg1"/>
                </a:solidFill>
              </a:defRPr>
            </a:lvl1pPr>
          </a:lstStyle>
          <a:p>
            <a:r>
              <a:rPr lang="en-GB"/>
              <a:t>Click to edit Master title style</a:t>
            </a:r>
          </a:p>
        </p:txBody>
      </p:sp>
      <p:sp>
        <p:nvSpPr>
          <p:cNvPr id="3" name="Content Placeholder 2"/>
          <p:cNvSpPr>
            <a:spLocks noGrp="1"/>
          </p:cNvSpPr>
          <p:nvPr>
            <p:ph idx="1"/>
          </p:nvPr>
        </p:nvSpPr>
        <p:spPr>
          <a:xfrm>
            <a:off x="881063" y="3536950"/>
            <a:ext cx="7124577" cy="8758238"/>
          </a:xfrm>
        </p:spPr>
        <p:txBody>
          <a:bodyPr/>
          <a:lstStyle>
            <a:lvl1pPr>
              <a:defRPr sz="4400">
                <a:solidFill>
                  <a:schemeClr val="bg1"/>
                </a:solidFill>
              </a:defRPr>
            </a:lvl1pPr>
            <a:lvl2pPr>
              <a:defRPr sz="4400">
                <a:solidFill>
                  <a:schemeClr val="bg1"/>
                </a:solidFill>
              </a:defRPr>
            </a:lvl2pPr>
            <a:lvl3pPr>
              <a:defRPr sz="3200">
                <a:solidFill>
                  <a:schemeClr val="bg1"/>
                </a:solidFill>
              </a:defRPr>
            </a:lvl3pPr>
            <a:lvl4pPr>
              <a:buClr>
                <a:schemeClr val="bg1"/>
              </a:buClr>
              <a:defRPr sz="3200">
                <a:solidFill>
                  <a:schemeClr val="bg1"/>
                </a:solidFill>
              </a:defRPr>
            </a:lvl4pPr>
            <a:lvl5pPr>
              <a:defRPr sz="18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lvl1pPr>
              <a:defRPr>
                <a:solidFill>
                  <a:schemeClr val="bg1"/>
                </a:solidFill>
              </a:defRPr>
            </a:lvl1pPr>
          </a:lstStyle>
          <a:p>
            <a:fld id="{7CCEADB6-F722-4B9F-A14D-58DDD1683164}" type="datetime1">
              <a:rPr lang="en-GB" smtClean="0"/>
              <a:pPr/>
              <a:t>02/10/2025</a:t>
            </a:fld>
            <a:endParaRPr lang="en-GB"/>
          </a:p>
        </p:txBody>
      </p:sp>
      <p:sp>
        <p:nvSpPr>
          <p:cNvPr id="5" name="Footer Placeholder 4"/>
          <p:cNvSpPr>
            <a:spLocks noGrp="1"/>
          </p:cNvSpPr>
          <p:nvPr>
            <p:ph type="ftr" sz="quarter" idx="11"/>
          </p:nvPr>
        </p:nvSpPr>
        <p:spPr/>
        <p:txBody>
          <a:bodyPr/>
          <a:lstStyle>
            <a:lvl1pPr>
              <a:defRPr>
                <a:solidFill>
                  <a:schemeClr val="bg1"/>
                </a:solidFill>
              </a:defRPr>
            </a:lvl1pPr>
          </a:lstStyle>
          <a:p>
            <a:r>
              <a:rPr lang="en-GB"/>
              <a:t>© GSMA 2022</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pic>
        <p:nvPicPr>
          <p:cNvPr id="11" name="Graphic 10">
            <a:extLst>
              <a:ext uri="{FF2B5EF4-FFF2-40B4-BE49-F238E27FC236}">
                <a16:creationId xmlns:a16="http://schemas.microsoft.com/office/drawing/2014/main" id="{33240DBB-AF57-9221-705F-3C7F495A8FE6}"/>
              </a:ext>
            </a:extLst>
          </p:cNvPr>
          <p:cNvPicPr>
            <a:picLocks noChangeAspect="1"/>
          </p:cNvPicPr>
          <p:nvPr userDrawn="1"/>
        </p:nvPicPr>
        <p:blipFill>
          <a:blip cstate="screen">
            <a:extLst>
              <a:ext uri="{28A0092B-C50C-407E-A947-70E740481C1C}">
                <a14:useLocalDpi xmlns:a14="http://schemas.microsoft.com/office/drawing/2010/main"/>
              </a:ext>
            </a:extLst>
          </a:blip>
          <a:stretch>
            <a:fillRect/>
          </a:stretch>
        </p:blipFill>
        <p:spPr>
          <a:xfrm>
            <a:off x="21372164" y="12871279"/>
            <a:ext cx="2127600" cy="333546"/>
          </a:xfrm>
          <a:prstGeom prst="rect">
            <a:avLst/>
          </a:prstGeom>
        </p:spPr>
      </p:pic>
      <p:sp>
        <p:nvSpPr>
          <p:cNvPr id="9" name="Content Placeholder 2">
            <a:extLst>
              <a:ext uri="{FF2B5EF4-FFF2-40B4-BE49-F238E27FC236}">
                <a16:creationId xmlns:a16="http://schemas.microsoft.com/office/drawing/2014/main" id="{C1CFBB50-87E0-D806-5666-9B050DB8CBC1}"/>
              </a:ext>
            </a:extLst>
          </p:cNvPr>
          <p:cNvSpPr>
            <a:spLocks noGrp="1"/>
          </p:cNvSpPr>
          <p:nvPr>
            <p:ph idx="13"/>
          </p:nvPr>
        </p:nvSpPr>
        <p:spPr>
          <a:xfrm>
            <a:off x="8628918" y="3536950"/>
            <a:ext cx="7124577" cy="8758238"/>
          </a:xfrm>
        </p:spPr>
        <p:txBody>
          <a:bodyPr/>
          <a:lstStyle>
            <a:lvl1pPr>
              <a:defRPr sz="4400">
                <a:solidFill>
                  <a:schemeClr val="bg1"/>
                </a:solidFill>
              </a:defRPr>
            </a:lvl1pPr>
            <a:lvl2pPr>
              <a:defRPr sz="4400">
                <a:solidFill>
                  <a:schemeClr val="bg1"/>
                </a:solidFill>
              </a:defRPr>
            </a:lvl2pPr>
            <a:lvl3pPr>
              <a:defRPr sz="3200">
                <a:solidFill>
                  <a:schemeClr val="bg1"/>
                </a:solidFill>
              </a:defRPr>
            </a:lvl3pPr>
            <a:lvl4pPr marL="648000" indent="-648000">
              <a:buClr>
                <a:schemeClr val="accent4"/>
              </a:buClr>
              <a:defRPr lang="en-US" sz="3200" kern="1200" spc="-130" baseline="0" dirty="0">
                <a:solidFill>
                  <a:schemeClr val="bg1"/>
                </a:solidFill>
                <a:latin typeface="+mn-lt"/>
                <a:ea typeface="+mn-ea"/>
                <a:cs typeface="+mn-cs"/>
              </a:defRPr>
            </a:lvl4pPr>
            <a:lvl5pPr>
              <a:defRPr sz="1800">
                <a:solidFill>
                  <a:schemeClr val="bg1"/>
                </a:solidFill>
              </a:defRPr>
            </a:lvl5pPr>
          </a:lstStyle>
          <a:p>
            <a:pPr lvl="0"/>
            <a:r>
              <a:rPr lang="en-GB"/>
              <a:t>Click to edit Master text styles</a:t>
            </a:r>
          </a:p>
          <a:p>
            <a:pPr lvl="1"/>
            <a:r>
              <a:rPr lang="en-GB"/>
              <a:t>Second level</a:t>
            </a:r>
          </a:p>
          <a:p>
            <a:pPr lvl="2"/>
            <a:r>
              <a:rPr lang="en-GB"/>
              <a:t>Third level</a:t>
            </a:r>
          </a:p>
          <a:p>
            <a:pPr marL="648000" lvl="3" indent="-648000" algn="l" defTabSz="1828709" rtl="0" eaLnBrk="1" latinLnBrk="0" hangingPunct="1">
              <a:lnSpc>
                <a:spcPct val="88000"/>
              </a:lnSpc>
              <a:spcBef>
                <a:spcPts val="0"/>
              </a:spcBef>
              <a:spcAft>
                <a:spcPts val="1800"/>
              </a:spcAft>
              <a:buClr>
                <a:schemeClr val="bg1"/>
              </a:buClr>
              <a:buFont typeface="Arial" panose="020B0604020202020204" pitchFamily="34" charset="0"/>
              <a:buChar char="–"/>
            </a:pPr>
            <a:r>
              <a:rPr lang="en-GB"/>
              <a:t>Fourth level</a:t>
            </a:r>
          </a:p>
          <a:p>
            <a:pPr lvl="4"/>
            <a:r>
              <a:rPr lang="en-GB"/>
              <a:t>Fifth level</a:t>
            </a:r>
          </a:p>
        </p:txBody>
      </p:sp>
      <p:sp>
        <p:nvSpPr>
          <p:cNvPr id="12" name="Content Placeholder 2">
            <a:extLst>
              <a:ext uri="{FF2B5EF4-FFF2-40B4-BE49-F238E27FC236}">
                <a16:creationId xmlns:a16="http://schemas.microsoft.com/office/drawing/2014/main" id="{750B4A51-2A2C-566C-3CFC-3BEF1B68A015}"/>
              </a:ext>
            </a:extLst>
          </p:cNvPr>
          <p:cNvSpPr>
            <a:spLocks noGrp="1"/>
          </p:cNvSpPr>
          <p:nvPr>
            <p:ph idx="14"/>
          </p:nvPr>
        </p:nvSpPr>
        <p:spPr>
          <a:xfrm>
            <a:off x="16373851" y="3536950"/>
            <a:ext cx="7124577" cy="8758238"/>
          </a:xfrm>
        </p:spPr>
        <p:txBody>
          <a:bodyPr/>
          <a:lstStyle>
            <a:lvl1pPr>
              <a:defRPr sz="4400">
                <a:solidFill>
                  <a:schemeClr val="bg1"/>
                </a:solidFill>
              </a:defRPr>
            </a:lvl1pPr>
            <a:lvl2pPr>
              <a:defRPr sz="4400">
                <a:solidFill>
                  <a:schemeClr val="bg1"/>
                </a:solidFill>
              </a:defRPr>
            </a:lvl2pPr>
            <a:lvl3pPr>
              <a:defRPr sz="3200">
                <a:solidFill>
                  <a:schemeClr val="bg1"/>
                </a:solidFill>
              </a:defRPr>
            </a:lvl3pPr>
            <a:lvl4pPr marL="648000" indent="-648000">
              <a:buClr>
                <a:schemeClr val="accent4"/>
              </a:buClr>
              <a:defRPr lang="en-US" sz="3200" kern="1200" spc="-130" baseline="0" dirty="0">
                <a:solidFill>
                  <a:schemeClr val="bg1"/>
                </a:solidFill>
                <a:latin typeface="+mn-lt"/>
                <a:ea typeface="+mn-ea"/>
                <a:cs typeface="+mn-cs"/>
              </a:defRPr>
            </a:lvl4pPr>
            <a:lvl5pPr>
              <a:defRPr sz="1800">
                <a:solidFill>
                  <a:schemeClr val="bg1"/>
                </a:solidFill>
              </a:defRPr>
            </a:lvl5pPr>
          </a:lstStyle>
          <a:p>
            <a:pPr lvl="0"/>
            <a:r>
              <a:rPr lang="en-GB"/>
              <a:t>Click to edit Master text styles</a:t>
            </a:r>
          </a:p>
          <a:p>
            <a:pPr lvl="1"/>
            <a:r>
              <a:rPr lang="en-GB"/>
              <a:t>Second level</a:t>
            </a:r>
          </a:p>
          <a:p>
            <a:pPr lvl="2"/>
            <a:r>
              <a:rPr lang="en-GB"/>
              <a:t>Third level</a:t>
            </a:r>
          </a:p>
          <a:p>
            <a:pPr marL="648000" lvl="3" indent="-648000" algn="l" defTabSz="1828709" rtl="0" eaLnBrk="1" latinLnBrk="0" hangingPunct="1">
              <a:lnSpc>
                <a:spcPct val="88000"/>
              </a:lnSpc>
              <a:spcBef>
                <a:spcPts val="0"/>
              </a:spcBef>
              <a:spcAft>
                <a:spcPts val="1800"/>
              </a:spcAft>
              <a:buClr>
                <a:schemeClr val="bg1"/>
              </a:buClr>
              <a:buFont typeface="Arial" panose="020B0604020202020204" pitchFamily="34" charset="0"/>
              <a:buChar char="–"/>
            </a:pPr>
            <a:r>
              <a:rPr lang="en-GB"/>
              <a:t>Fourth level</a:t>
            </a:r>
          </a:p>
          <a:p>
            <a:pPr lvl="4"/>
            <a:r>
              <a:rPr lang="en-GB"/>
              <a:t>Fifth level</a:t>
            </a:r>
          </a:p>
        </p:txBody>
      </p:sp>
    </p:spTree>
    <p:extLst>
      <p:ext uri="{BB962C8B-B14F-4D97-AF65-F5344CB8AC3E}">
        <p14:creationId xmlns:p14="http://schemas.microsoft.com/office/powerpoint/2010/main" val="2329604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Large Picture A">
    <p:bg>
      <p:bgPr>
        <a:solidFill>
          <a:schemeClr val="bg2"/>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51C77D3-387C-4881-A960-1F7F91E3F80B}" type="slidenum">
              <a:rPr lang="en-GB" smtClean="0"/>
              <a:t>‹#›</a:t>
            </a:fld>
            <a:endParaRPr lang="en-GB"/>
          </a:p>
        </p:txBody>
      </p:sp>
      <p:sp>
        <p:nvSpPr>
          <p:cNvPr id="7" name="Picture Placeholder 6">
            <a:extLst>
              <a:ext uri="{FF2B5EF4-FFF2-40B4-BE49-F238E27FC236}">
                <a16:creationId xmlns:a16="http://schemas.microsoft.com/office/drawing/2014/main" id="{DC931263-CF04-265D-F287-4D5ACD269E29}"/>
              </a:ext>
            </a:extLst>
          </p:cNvPr>
          <p:cNvSpPr>
            <a:spLocks noGrp="1"/>
          </p:cNvSpPr>
          <p:nvPr>
            <p:ph type="pic" sz="quarter" idx="13"/>
          </p:nvPr>
        </p:nvSpPr>
        <p:spPr>
          <a:xfrm>
            <a:off x="0" y="0"/>
            <a:ext cx="16007426" cy="13716000"/>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11" name="Text Placeholder 10">
            <a:extLst>
              <a:ext uri="{FF2B5EF4-FFF2-40B4-BE49-F238E27FC236}">
                <a16:creationId xmlns:a16="http://schemas.microsoft.com/office/drawing/2014/main" id="{7B4841FE-32C4-0298-142F-7A21E85D0C51}"/>
              </a:ext>
            </a:extLst>
          </p:cNvPr>
          <p:cNvSpPr>
            <a:spLocks noGrp="1"/>
          </p:cNvSpPr>
          <p:nvPr>
            <p:ph type="body" sz="quarter" idx="14"/>
          </p:nvPr>
        </p:nvSpPr>
        <p:spPr>
          <a:xfrm>
            <a:off x="17839095" y="2026640"/>
            <a:ext cx="5660668" cy="1026854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pic>
        <p:nvPicPr>
          <p:cNvPr id="8" name="Graphic 7">
            <a:extLst>
              <a:ext uri="{FF2B5EF4-FFF2-40B4-BE49-F238E27FC236}">
                <a16:creationId xmlns:a16="http://schemas.microsoft.com/office/drawing/2014/main" id="{18FB3E3C-747F-02C7-8E65-60460527994A}"/>
              </a:ext>
            </a:extLst>
          </p:cNvPr>
          <p:cNvPicPr>
            <a:picLocks noChangeAspect="1"/>
          </p:cNvPicPr>
          <p:nvPr userDrawn="1"/>
        </p:nvPicPr>
        <p:blipFill>
          <a:blip cstate="screen">
            <a:extLst>
              <a:ext uri="{28A0092B-C50C-407E-A947-70E740481C1C}">
                <a14:useLocalDpi xmlns:a14="http://schemas.microsoft.com/office/drawing/2010/main"/>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2416084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Large Picture A_Red">
    <p:bg>
      <p:bgPr>
        <a:solidFill>
          <a:schemeClr val="accent4"/>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sp>
        <p:nvSpPr>
          <p:cNvPr id="7" name="Picture Placeholder 6">
            <a:extLst>
              <a:ext uri="{FF2B5EF4-FFF2-40B4-BE49-F238E27FC236}">
                <a16:creationId xmlns:a16="http://schemas.microsoft.com/office/drawing/2014/main" id="{DC931263-CF04-265D-F287-4D5ACD269E29}"/>
              </a:ext>
            </a:extLst>
          </p:cNvPr>
          <p:cNvSpPr>
            <a:spLocks noGrp="1"/>
          </p:cNvSpPr>
          <p:nvPr>
            <p:ph type="pic" sz="quarter" idx="13"/>
          </p:nvPr>
        </p:nvSpPr>
        <p:spPr>
          <a:xfrm>
            <a:off x="0" y="0"/>
            <a:ext cx="16007426" cy="13716000"/>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11" name="Text Placeholder 10">
            <a:extLst>
              <a:ext uri="{FF2B5EF4-FFF2-40B4-BE49-F238E27FC236}">
                <a16:creationId xmlns:a16="http://schemas.microsoft.com/office/drawing/2014/main" id="{7B4841FE-32C4-0298-142F-7A21E85D0C51}"/>
              </a:ext>
            </a:extLst>
          </p:cNvPr>
          <p:cNvSpPr>
            <a:spLocks noGrp="1"/>
          </p:cNvSpPr>
          <p:nvPr>
            <p:ph type="body" sz="quarter" idx="14"/>
          </p:nvPr>
        </p:nvSpPr>
        <p:spPr>
          <a:xfrm>
            <a:off x="17839095" y="2026640"/>
            <a:ext cx="5660668" cy="10268548"/>
          </a:xfrm>
        </p:spPr>
        <p:txBody>
          <a:bodyPr/>
          <a:lstStyle>
            <a:lvl1pPr>
              <a:defRPr>
                <a:solidFill>
                  <a:schemeClr val="bg1"/>
                </a:solidFill>
              </a:defRPr>
            </a:lvl1pPr>
            <a:lvl2pPr>
              <a:defRPr>
                <a:solidFill>
                  <a:schemeClr val="bg1"/>
                </a:solidFill>
              </a:defRPr>
            </a:lvl2pPr>
            <a:lvl3pPr>
              <a:defRPr>
                <a:solidFill>
                  <a:schemeClr val="bg1"/>
                </a:solidFill>
              </a:defRPr>
            </a:lvl3pPr>
            <a:lvl4pPr>
              <a:buClrTx/>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pic>
        <p:nvPicPr>
          <p:cNvPr id="8" name="Graphic 7">
            <a:extLst>
              <a:ext uri="{FF2B5EF4-FFF2-40B4-BE49-F238E27FC236}">
                <a16:creationId xmlns:a16="http://schemas.microsoft.com/office/drawing/2014/main" id="{0AEB487A-C207-885A-8A9D-688F14E5C00C}"/>
              </a:ext>
            </a:extLst>
          </p:cNvPr>
          <p:cNvPicPr>
            <a:picLocks noChangeAspect="1"/>
          </p:cNvPicPr>
          <p:nvPr userDrawn="1"/>
        </p:nvPicPr>
        <p:blipFill>
          <a:blip cstate="screen">
            <a:extLst>
              <a:ext uri="{28A0092B-C50C-407E-A947-70E740481C1C}">
                <a14:useLocalDpi xmlns:a14="http://schemas.microsoft.com/office/drawing/2010/main"/>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2107249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Large Picture B">
    <p:bg>
      <p:bgPr>
        <a:solidFill>
          <a:schemeClr val="bg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C931263-CF04-265D-F287-4D5ACD269E29}"/>
              </a:ext>
            </a:extLst>
          </p:cNvPr>
          <p:cNvSpPr>
            <a:spLocks noGrp="1"/>
          </p:cNvSpPr>
          <p:nvPr>
            <p:ph type="pic" sz="quarter" idx="13"/>
          </p:nvPr>
        </p:nvSpPr>
        <p:spPr>
          <a:xfrm>
            <a:off x="881063" y="881062"/>
            <a:ext cx="15126362" cy="11414125"/>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11" name="Text Placeholder 10">
            <a:extLst>
              <a:ext uri="{FF2B5EF4-FFF2-40B4-BE49-F238E27FC236}">
                <a16:creationId xmlns:a16="http://schemas.microsoft.com/office/drawing/2014/main" id="{7B4841FE-32C4-0298-142F-7A21E85D0C51}"/>
              </a:ext>
            </a:extLst>
          </p:cNvPr>
          <p:cNvSpPr>
            <a:spLocks noGrp="1"/>
          </p:cNvSpPr>
          <p:nvPr>
            <p:ph type="body" sz="quarter" idx="14"/>
          </p:nvPr>
        </p:nvSpPr>
        <p:spPr>
          <a:xfrm>
            <a:off x="17839095" y="2026640"/>
            <a:ext cx="5660668" cy="1026854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9" name="Date Placeholder 8">
            <a:extLst>
              <a:ext uri="{FF2B5EF4-FFF2-40B4-BE49-F238E27FC236}">
                <a16:creationId xmlns:a16="http://schemas.microsoft.com/office/drawing/2014/main" id="{912AE86A-C8E6-21B6-852A-D756DCEEDAE7}"/>
              </a:ext>
            </a:extLst>
          </p:cNvPr>
          <p:cNvSpPr>
            <a:spLocks noGrp="1"/>
          </p:cNvSpPr>
          <p:nvPr>
            <p:ph type="dt" sz="half" idx="15"/>
          </p:nvPr>
        </p:nvSpPr>
        <p:spPr/>
        <p:txBody>
          <a:bodyPr/>
          <a:lstStyle/>
          <a:p>
            <a:fld id="{7E88A085-3330-4B00-A60A-515326445D30}" type="datetime1">
              <a:rPr lang="en-GB" smtClean="0"/>
              <a:t>02/10/2025</a:t>
            </a:fld>
            <a:endParaRPr lang="en-GB"/>
          </a:p>
        </p:txBody>
      </p:sp>
      <p:sp>
        <p:nvSpPr>
          <p:cNvPr id="10" name="Footer Placeholder 9">
            <a:extLst>
              <a:ext uri="{FF2B5EF4-FFF2-40B4-BE49-F238E27FC236}">
                <a16:creationId xmlns:a16="http://schemas.microsoft.com/office/drawing/2014/main" id="{7B0191E1-0EA8-2612-5330-63F317927630}"/>
              </a:ext>
            </a:extLst>
          </p:cNvPr>
          <p:cNvSpPr>
            <a:spLocks noGrp="1"/>
          </p:cNvSpPr>
          <p:nvPr>
            <p:ph type="ftr" sz="quarter" idx="16"/>
          </p:nvPr>
        </p:nvSpPr>
        <p:spPr/>
        <p:txBody>
          <a:bodyPr/>
          <a:lstStyle/>
          <a:p>
            <a:r>
              <a:rPr lang="en-GB"/>
              <a:t>© GSMA 2022</a:t>
            </a:r>
          </a:p>
        </p:txBody>
      </p:sp>
      <p:sp>
        <p:nvSpPr>
          <p:cNvPr id="12" name="Slide Number Placeholder 11">
            <a:extLst>
              <a:ext uri="{FF2B5EF4-FFF2-40B4-BE49-F238E27FC236}">
                <a16:creationId xmlns:a16="http://schemas.microsoft.com/office/drawing/2014/main" id="{6407607C-CE0E-2DE4-7856-E46C106F27B2}"/>
              </a:ext>
            </a:extLst>
          </p:cNvPr>
          <p:cNvSpPr>
            <a:spLocks noGrp="1"/>
          </p:cNvSpPr>
          <p:nvPr>
            <p:ph type="sldNum" sz="quarter" idx="17"/>
          </p:nvPr>
        </p:nvSpPr>
        <p:spPr/>
        <p:txBody>
          <a:bodyPr/>
          <a:lstStyle/>
          <a:p>
            <a:fld id="{B51C77D3-387C-4881-A960-1F7F91E3F80B}" type="slidenum">
              <a:rPr lang="en-GB" smtClean="0"/>
              <a:pPr/>
              <a:t>‹#›</a:t>
            </a:fld>
            <a:endParaRPr lang="en-GB"/>
          </a:p>
        </p:txBody>
      </p:sp>
      <p:pic>
        <p:nvPicPr>
          <p:cNvPr id="13" name="Graphic 12">
            <a:extLst>
              <a:ext uri="{FF2B5EF4-FFF2-40B4-BE49-F238E27FC236}">
                <a16:creationId xmlns:a16="http://schemas.microsoft.com/office/drawing/2014/main" id="{54D64EAF-C3F4-EBEE-D7D3-F4E432F2F587}"/>
              </a:ext>
            </a:extLst>
          </p:cNvPr>
          <p:cNvPicPr>
            <a:picLocks noChangeAspect="1"/>
          </p:cNvPicPr>
          <p:nvPr userDrawn="1"/>
        </p:nvPicPr>
        <p:blipFill>
          <a:blip cstate="screen">
            <a:extLst>
              <a:ext uri="{28A0092B-C50C-407E-A947-70E740481C1C}">
                <a14:useLocalDpi xmlns:a14="http://schemas.microsoft.com/office/drawing/2010/main"/>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3363032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Large Picture B_Red">
    <p:bg>
      <p:bgPr>
        <a:solidFill>
          <a:schemeClr val="accent4"/>
        </a:solidFill>
        <a:effectLst/>
      </p:bgPr>
    </p:bg>
    <p:spTree>
      <p:nvGrpSpPr>
        <p:cNvPr id="1" name=""/>
        <p:cNvGrpSpPr/>
        <p:nvPr/>
      </p:nvGrpSpPr>
      <p:grpSpPr>
        <a:xfrm>
          <a:off x="0" y="0"/>
          <a:ext cx="0" cy="0"/>
          <a:chOff x="0" y="0"/>
          <a:chExt cx="0" cy="0"/>
        </a:xfrm>
      </p:grpSpPr>
      <p:sp>
        <p:nvSpPr>
          <p:cNvPr id="8" name="Date Placeholder 7">
            <a:extLst>
              <a:ext uri="{FF2B5EF4-FFF2-40B4-BE49-F238E27FC236}">
                <a16:creationId xmlns:a16="http://schemas.microsoft.com/office/drawing/2014/main" id="{2781F175-7E0F-A5F0-5EA8-84A156206C97}"/>
              </a:ext>
            </a:extLst>
          </p:cNvPr>
          <p:cNvSpPr>
            <a:spLocks noGrp="1"/>
          </p:cNvSpPr>
          <p:nvPr userDrawn="1">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9" name="Footer Placeholder 8">
            <a:extLst>
              <a:ext uri="{FF2B5EF4-FFF2-40B4-BE49-F238E27FC236}">
                <a16:creationId xmlns:a16="http://schemas.microsoft.com/office/drawing/2014/main" id="{DE5FF143-6937-F4F3-E199-A5174D32FA83}"/>
              </a:ext>
            </a:extLst>
          </p:cNvPr>
          <p:cNvSpPr>
            <a:spLocks noGrp="1"/>
          </p:cNvSpPr>
          <p:nvPr userDrawn="1">
            <p:ph type="ftr" sz="quarter" idx="11"/>
          </p:nvPr>
        </p:nvSpPr>
        <p:spPr/>
        <p:txBody>
          <a:bodyPr/>
          <a:lstStyle>
            <a:lvl1pPr>
              <a:defRPr>
                <a:solidFill>
                  <a:schemeClr val="bg1"/>
                </a:solidFill>
              </a:defRPr>
            </a:lvl1pPr>
          </a:lstStyle>
          <a:p>
            <a:r>
              <a:rPr lang="en-GB"/>
              <a:t>© GSMA 2022</a:t>
            </a:r>
          </a:p>
        </p:txBody>
      </p:sp>
      <p:sp>
        <p:nvSpPr>
          <p:cNvPr id="10" name="Slide Number Placeholder 9">
            <a:extLst>
              <a:ext uri="{FF2B5EF4-FFF2-40B4-BE49-F238E27FC236}">
                <a16:creationId xmlns:a16="http://schemas.microsoft.com/office/drawing/2014/main" id="{5F2CA7A7-D746-BE19-F148-7811E73C490C}"/>
              </a:ext>
            </a:extLst>
          </p:cNvPr>
          <p:cNvSpPr>
            <a:spLocks noGrp="1"/>
          </p:cNvSpPr>
          <p:nvPr userDrawn="1">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sp>
        <p:nvSpPr>
          <p:cNvPr id="12" name="Text Placeholder 10">
            <a:extLst>
              <a:ext uri="{FF2B5EF4-FFF2-40B4-BE49-F238E27FC236}">
                <a16:creationId xmlns:a16="http://schemas.microsoft.com/office/drawing/2014/main" id="{228D62D3-1FFD-0ABC-8607-9778DF92B0CB}"/>
              </a:ext>
            </a:extLst>
          </p:cNvPr>
          <p:cNvSpPr>
            <a:spLocks noGrp="1"/>
          </p:cNvSpPr>
          <p:nvPr userDrawn="1">
            <p:ph type="body" sz="quarter" idx="14"/>
          </p:nvPr>
        </p:nvSpPr>
        <p:spPr>
          <a:xfrm>
            <a:off x="17839095" y="2026640"/>
            <a:ext cx="5660668" cy="10268548"/>
          </a:xfrm>
        </p:spPr>
        <p:txBody>
          <a:bodyPr/>
          <a:lstStyle>
            <a:lvl1pPr>
              <a:defRPr>
                <a:solidFill>
                  <a:schemeClr val="bg1"/>
                </a:solidFill>
              </a:defRPr>
            </a:lvl1pPr>
            <a:lvl2pPr>
              <a:defRPr>
                <a:solidFill>
                  <a:schemeClr val="bg1"/>
                </a:solidFill>
              </a:defRPr>
            </a:lvl2pPr>
            <a:lvl3pPr>
              <a:defRPr>
                <a:solidFill>
                  <a:schemeClr val="bg1"/>
                </a:solidFill>
              </a:defRPr>
            </a:lvl3pPr>
            <a:lvl4pPr>
              <a:buClrTx/>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1" name="Picture Placeholder 50">
            <a:extLst>
              <a:ext uri="{FF2B5EF4-FFF2-40B4-BE49-F238E27FC236}">
                <a16:creationId xmlns:a16="http://schemas.microsoft.com/office/drawing/2014/main" id="{3724C21E-4471-E2C2-F25E-15C7BC4D99B3}"/>
              </a:ext>
            </a:extLst>
          </p:cNvPr>
          <p:cNvSpPr>
            <a:spLocks noGrp="1"/>
          </p:cNvSpPr>
          <p:nvPr>
            <p:ph type="pic" sz="quarter" idx="16"/>
          </p:nvPr>
        </p:nvSpPr>
        <p:spPr>
          <a:xfrm>
            <a:off x="881063" y="1927489"/>
            <a:ext cx="15152394" cy="9196992"/>
          </a:xfrm>
          <a:custGeom>
            <a:avLst/>
            <a:gdLst>
              <a:gd name="connsiteX0" fmla="*/ 0 w 15152394"/>
              <a:gd name="connsiteY0" fmla="*/ 6895008 h 9196992"/>
              <a:gd name="connsiteX1" fmla="*/ 3524400 w 15152394"/>
              <a:gd name="connsiteY1" fmla="*/ 6895008 h 9196992"/>
              <a:gd name="connsiteX2" fmla="*/ 3524400 w 15152394"/>
              <a:gd name="connsiteY2" fmla="*/ 9194400 h 9196992"/>
              <a:gd name="connsiteX3" fmla="*/ 0 w 15152394"/>
              <a:gd name="connsiteY3" fmla="*/ 9194400 h 9196992"/>
              <a:gd name="connsiteX4" fmla="*/ 3876528 w 15152394"/>
              <a:gd name="connsiteY4" fmla="*/ 4599790 h 9196992"/>
              <a:gd name="connsiteX5" fmla="*/ 7400929 w 15152394"/>
              <a:gd name="connsiteY5" fmla="*/ 4599790 h 9196992"/>
              <a:gd name="connsiteX6" fmla="*/ 7400929 w 15152394"/>
              <a:gd name="connsiteY6" fmla="*/ 9196991 h 9196992"/>
              <a:gd name="connsiteX7" fmla="*/ 3876528 w 15152394"/>
              <a:gd name="connsiteY7" fmla="*/ 9196991 h 9196992"/>
              <a:gd name="connsiteX8" fmla="*/ 7753055 w 15152394"/>
              <a:gd name="connsiteY8" fmla="*/ 2299392 h 9196992"/>
              <a:gd name="connsiteX9" fmla="*/ 11277456 w 15152394"/>
              <a:gd name="connsiteY9" fmla="*/ 2299392 h 9196992"/>
              <a:gd name="connsiteX10" fmla="*/ 11277456 w 15152394"/>
              <a:gd name="connsiteY10" fmla="*/ 9196992 h 9196992"/>
              <a:gd name="connsiteX11" fmla="*/ 7753055 w 15152394"/>
              <a:gd name="connsiteY11" fmla="*/ 9196992 h 9196992"/>
              <a:gd name="connsiteX12" fmla="*/ 11627993 w 15152394"/>
              <a:gd name="connsiteY12" fmla="*/ 0 h 9196992"/>
              <a:gd name="connsiteX13" fmla="*/ 15152394 w 15152394"/>
              <a:gd name="connsiteY13" fmla="*/ 0 h 9196992"/>
              <a:gd name="connsiteX14" fmla="*/ 15152394 w 15152394"/>
              <a:gd name="connsiteY14" fmla="*/ 9194400 h 9196992"/>
              <a:gd name="connsiteX15" fmla="*/ 11627993 w 15152394"/>
              <a:gd name="connsiteY15" fmla="*/ 9194400 h 9196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152394" h="9196992">
                <a:moveTo>
                  <a:pt x="0" y="6895008"/>
                </a:moveTo>
                <a:lnTo>
                  <a:pt x="3524400" y="6895008"/>
                </a:lnTo>
                <a:lnTo>
                  <a:pt x="3524400" y="9194400"/>
                </a:lnTo>
                <a:lnTo>
                  <a:pt x="0" y="9194400"/>
                </a:lnTo>
                <a:close/>
                <a:moveTo>
                  <a:pt x="3876528" y="4599790"/>
                </a:moveTo>
                <a:lnTo>
                  <a:pt x="7400929" y="4599790"/>
                </a:lnTo>
                <a:lnTo>
                  <a:pt x="7400929" y="9196991"/>
                </a:lnTo>
                <a:lnTo>
                  <a:pt x="3876528" y="9196991"/>
                </a:lnTo>
                <a:close/>
                <a:moveTo>
                  <a:pt x="7753055" y="2299392"/>
                </a:moveTo>
                <a:lnTo>
                  <a:pt x="11277456" y="2299392"/>
                </a:lnTo>
                <a:lnTo>
                  <a:pt x="11277456" y="9196992"/>
                </a:lnTo>
                <a:lnTo>
                  <a:pt x="7753055" y="9196992"/>
                </a:lnTo>
                <a:close/>
                <a:moveTo>
                  <a:pt x="11627993" y="0"/>
                </a:moveTo>
                <a:lnTo>
                  <a:pt x="15152394" y="0"/>
                </a:lnTo>
                <a:lnTo>
                  <a:pt x="15152394" y="9194400"/>
                </a:lnTo>
                <a:lnTo>
                  <a:pt x="11627993" y="9194400"/>
                </a:lnTo>
                <a:close/>
              </a:path>
            </a:pathLst>
          </a:custGeom>
          <a:solidFill>
            <a:schemeClr val="bg1">
              <a:lumMod val="85000"/>
            </a:schemeClr>
          </a:solidFill>
        </p:spPr>
        <p:txBody>
          <a:bodyPr wrap="square" anchor="ctr" anchorCtr="1">
            <a:noAutofit/>
          </a:bodyPr>
          <a:lstStyle>
            <a:lvl1pPr>
              <a:lnSpc>
                <a:spcPct val="88000"/>
              </a:lnSpc>
              <a:defRPr sz="4000" b="0"/>
            </a:lvl1pPr>
            <a:lvl3pPr algn="ctr">
              <a:defRPr/>
            </a:lvl3pPr>
          </a:lstStyle>
          <a:p>
            <a:pPr lvl="0"/>
            <a:endParaRPr lang="en-GB"/>
          </a:p>
        </p:txBody>
      </p:sp>
      <p:pic>
        <p:nvPicPr>
          <p:cNvPr id="13" name="Graphic 12">
            <a:extLst>
              <a:ext uri="{FF2B5EF4-FFF2-40B4-BE49-F238E27FC236}">
                <a16:creationId xmlns:a16="http://schemas.microsoft.com/office/drawing/2014/main" id="{0F3063AC-CFAA-6E28-1948-E7ADDEA6FB89}"/>
              </a:ext>
            </a:extLst>
          </p:cNvPr>
          <p:cNvPicPr>
            <a:picLocks noChangeAspect="1"/>
          </p:cNvPicPr>
          <p:nvPr userDrawn="1"/>
        </p:nvPicPr>
        <p:blipFill>
          <a:blip cstate="screen">
            <a:extLst>
              <a:ext uri="{28A0092B-C50C-407E-A947-70E740481C1C}">
                <a14:useLocalDpi xmlns:a14="http://schemas.microsoft.com/office/drawing/2010/main"/>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2622442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Large Picture C">
    <p:bg>
      <p:bgPr>
        <a:solidFill>
          <a:schemeClr val="bg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C931263-CF04-265D-F287-4D5ACD269E29}"/>
              </a:ext>
            </a:extLst>
          </p:cNvPr>
          <p:cNvSpPr>
            <a:spLocks noGrp="1"/>
          </p:cNvSpPr>
          <p:nvPr>
            <p:ph type="pic" sz="quarter" idx="13"/>
          </p:nvPr>
        </p:nvSpPr>
        <p:spPr>
          <a:xfrm>
            <a:off x="881063" y="1819188"/>
            <a:ext cx="22618700" cy="10476000"/>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11" name="Text Placeholder 10">
            <a:extLst>
              <a:ext uri="{FF2B5EF4-FFF2-40B4-BE49-F238E27FC236}">
                <a16:creationId xmlns:a16="http://schemas.microsoft.com/office/drawing/2014/main" id="{7B4841FE-32C4-0298-142F-7A21E85D0C51}"/>
              </a:ext>
            </a:extLst>
          </p:cNvPr>
          <p:cNvSpPr>
            <a:spLocks noGrp="1"/>
          </p:cNvSpPr>
          <p:nvPr>
            <p:ph type="body" sz="quarter" idx="14"/>
          </p:nvPr>
        </p:nvSpPr>
        <p:spPr>
          <a:xfrm>
            <a:off x="881062" y="881063"/>
            <a:ext cx="8853487" cy="362034"/>
          </a:xfrm>
        </p:spPr>
        <p:txBody>
          <a:bodyPr wrap="square">
            <a:spAutoFit/>
          </a:bodyPr>
          <a:lstStyle>
            <a:lvl1pPr>
              <a:lnSpc>
                <a:spcPct val="95000"/>
              </a:lnSpc>
              <a:defRPr sz="2400" b="0" spc="-30" baseline="0">
                <a:solidFill>
                  <a:schemeClr val="tx1"/>
                </a:solidFill>
              </a:defRPr>
            </a:lvl1pPr>
          </a:lstStyle>
          <a:p>
            <a:pPr lvl="0"/>
            <a:r>
              <a:rPr lang="en-GB"/>
              <a:t>Click to edit Master text styles</a:t>
            </a:r>
          </a:p>
        </p:txBody>
      </p:sp>
      <p:sp>
        <p:nvSpPr>
          <p:cNvPr id="9" name="Date Placeholder 8">
            <a:extLst>
              <a:ext uri="{FF2B5EF4-FFF2-40B4-BE49-F238E27FC236}">
                <a16:creationId xmlns:a16="http://schemas.microsoft.com/office/drawing/2014/main" id="{912AE86A-C8E6-21B6-852A-D756DCEEDAE7}"/>
              </a:ext>
            </a:extLst>
          </p:cNvPr>
          <p:cNvSpPr>
            <a:spLocks noGrp="1"/>
          </p:cNvSpPr>
          <p:nvPr>
            <p:ph type="dt" sz="half" idx="15"/>
          </p:nvPr>
        </p:nvSpPr>
        <p:spPr/>
        <p:txBody>
          <a:bodyPr/>
          <a:lstStyle/>
          <a:p>
            <a:fld id="{7E88A085-3330-4B00-A60A-515326445D30}" type="datetime1">
              <a:rPr lang="en-GB" smtClean="0"/>
              <a:t>02/10/2025</a:t>
            </a:fld>
            <a:endParaRPr lang="en-GB"/>
          </a:p>
        </p:txBody>
      </p:sp>
      <p:sp>
        <p:nvSpPr>
          <p:cNvPr id="10" name="Footer Placeholder 9">
            <a:extLst>
              <a:ext uri="{FF2B5EF4-FFF2-40B4-BE49-F238E27FC236}">
                <a16:creationId xmlns:a16="http://schemas.microsoft.com/office/drawing/2014/main" id="{7B0191E1-0EA8-2612-5330-63F317927630}"/>
              </a:ext>
            </a:extLst>
          </p:cNvPr>
          <p:cNvSpPr>
            <a:spLocks noGrp="1"/>
          </p:cNvSpPr>
          <p:nvPr>
            <p:ph type="ftr" sz="quarter" idx="16"/>
          </p:nvPr>
        </p:nvSpPr>
        <p:spPr/>
        <p:txBody>
          <a:bodyPr/>
          <a:lstStyle/>
          <a:p>
            <a:r>
              <a:rPr lang="en-GB"/>
              <a:t>© GSMA 2022</a:t>
            </a:r>
          </a:p>
        </p:txBody>
      </p:sp>
      <p:sp>
        <p:nvSpPr>
          <p:cNvPr id="12" name="Slide Number Placeholder 11">
            <a:extLst>
              <a:ext uri="{FF2B5EF4-FFF2-40B4-BE49-F238E27FC236}">
                <a16:creationId xmlns:a16="http://schemas.microsoft.com/office/drawing/2014/main" id="{6407607C-CE0E-2DE4-7856-E46C106F27B2}"/>
              </a:ext>
            </a:extLst>
          </p:cNvPr>
          <p:cNvSpPr>
            <a:spLocks noGrp="1"/>
          </p:cNvSpPr>
          <p:nvPr>
            <p:ph type="sldNum" sz="quarter" idx="17"/>
          </p:nvPr>
        </p:nvSpPr>
        <p:spPr/>
        <p:txBody>
          <a:bodyPr/>
          <a:lstStyle/>
          <a:p>
            <a:fld id="{B51C77D3-387C-4881-A960-1F7F91E3F80B}" type="slidenum">
              <a:rPr lang="en-GB" smtClean="0"/>
              <a:pPr/>
              <a:t>‹#›</a:t>
            </a:fld>
            <a:endParaRPr lang="en-GB"/>
          </a:p>
        </p:txBody>
      </p:sp>
      <p:pic>
        <p:nvPicPr>
          <p:cNvPr id="13" name="Graphic 12">
            <a:extLst>
              <a:ext uri="{FF2B5EF4-FFF2-40B4-BE49-F238E27FC236}">
                <a16:creationId xmlns:a16="http://schemas.microsoft.com/office/drawing/2014/main" id="{7CF08E3A-0E93-7115-F8FA-A5AD0229675F}"/>
              </a:ext>
            </a:extLst>
          </p:cNvPr>
          <p:cNvPicPr>
            <a:picLocks noChangeAspect="1"/>
          </p:cNvPicPr>
          <p:nvPr userDrawn="1"/>
        </p:nvPicPr>
        <p:blipFill>
          <a:blip cstate="screen">
            <a:extLst>
              <a:ext uri="{28A0092B-C50C-407E-A947-70E740481C1C}">
                <a14:useLocalDpi xmlns:a14="http://schemas.microsoft.com/office/drawing/2010/main"/>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5814347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_Red">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81064" y="881063"/>
            <a:ext cx="22617364" cy="1021818"/>
          </a:xfrm>
        </p:spPr>
        <p:txBody>
          <a:bodyPr/>
          <a:lstStyle>
            <a:lvl1pPr>
              <a:defRPr sz="8000">
                <a:solidFill>
                  <a:schemeClr val="bg1"/>
                </a:solidFill>
              </a:defRPr>
            </a:lvl1pPr>
          </a:lstStyle>
          <a:p>
            <a:r>
              <a:rPr lang="en-GB"/>
              <a:t>Click to edit Master title style</a:t>
            </a:r>
          </a:p>
        </p:txBody>
      </p:sp>
      <p:sp>
        <p:nvSpPr>
          <p:cNvPr id="3" name="Content Placeholder 2"/>
          <p:cNvSpPr>
            <a:spLocks noGrp="1"/>
          </p:cNvSpPr>
          <p:nvPr>
            <p:ph idx="1"/>
          </p:nvPr>
        </p:nvSpPr>
        <p:spPr/>
        <p:txBody>
          <a:bodyPr/>
          <a:lstStyle>
            <a:lvl1pPr>
              <a:defRPr sz="4400">
                <a:solidFill>
                  <a:schemeClr val="bg1"/>
                </a:solidFill>
              </a:defRPr>
            </a:lvl1pPr>
            <a:lvl2pPr>
              <a:defRPr sz="4400">
                <a:solidFill>
                  <a:schemeClr val="bg1"/>
                </a:solidFill>
              </a:defRPr>
            </a:lvl2pPr>
            <a:lvl3pPr>
              <a:defRPr sz="3200">
                <a:solidFill>
                  <a:schemeClr val="bg1"/>
                </a:solidFill>
              </a:defRPr>
            </a:lvl3pPr>
            <a:lvl4pPr>
              <a:buClrTx/>
              <a:defRPr sz="3200">
                <a:solidFill>
                  <a:schemeClr val="bg1"/>
                </a:solidFill>
              </a:defRPr>
            </a:lvl4pPr>
            <a:lvl5pPr>
              <a:defRPr sz="18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lvl1pPr>
              <a:defRPr>
                <a:solidFill>
                  <a:schemeClr val="bg1"/>
                </a:solidFill>
              </a:defRPr>
            </a:lvl1pPr>
          </a:lstStyle>
          <a:p>
            <a:fld id="{7CCEADB6-F722-4B9F-A14D-58DDD1683164}" type="datetime1">
              <a:rPr lang="en-GB" smtClean="0"/>
              <a:pPr/>
              <a:t>02/10/2025</a:t>
            </a:fld>
            <a:endParaRPr lang="en-GB"/>
          </a:p>
        </p:txBody>
      </p:sp>
      <p:sp>
        <p:nvSpPr>
          <p:cNvPr id="5" name="Footer Placeholder 4"/>
          <p:cNvSpPr>
            <a:spLocks noGrp="1"/>
          </p:cNvSpPr>
          <p:nvPr>
            <p:ph type="ftr" sz="quarter" idx="11"/>
          </p:nvPr>
        </p:nvSpPr>
        <p:spPr/>
        <p:txBody>
          <a:bodyPr/>
          <a:lstStyle>
            <a:lvl1pPr>
              <a:defRPr>
                <a:solidFill>
                  <a:schemeClr val="bg1"/>
                </a:solidFill>
              </a:defRPr>
            </a:lvl1pPr>
          </a:lstStyle>
          <a:p>
            <a:r>
              <a:rPr lang="en-GB"/>
              <a:t>© GSMA 2022</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pic>
        <p:nvPicPr>
          <p:cNvPr id="9" name="Graphic 8">
            <a:extLst>
              <a:ext uri="{FF2B5EF4-FFF2-40B4-BE49-F238E27FC236}">
                <a16:creationId xmlns:a16="http://schemas.microsoft.com/office/drawing/2014/main" id="{7AEF6063-5539-CDED-8ED3-B904B8687B72}"/>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2289850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Multi-Picture_and Content">
    <p:bg>
      <p:bgPr>
        <a:solidFill>
          <a:schemeClr val="bg2"/>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51C77D3-387C-4881-A960-1F7F91E3F80B}" type="slidenum">
              <a:rPr lang="en-GB" smtClean="0"/>
              <a:t>‹#›</a:t>
            </a:fld>
            <a:endParaRPr lang="en-GB"/>
          </a:p>
        </p:txBody>
      </p:sp>
      <p:sp>
        <p:nvSpPr>
          <p:cNvPr id="11" name="Text Placeholder 10">
            <a:extLst>
              <a:ext uri="{FF2B5EF4-FFF2-40B4-BE49-F238E27FC236}">
                <a16:creationId xmlns:a16="http://schemas.microsoft.com/office/drawing/2014/main" id="{7B4841FE-32C4-0298-142F-7A21E85D0C51}"/>
              </a:ext>
            </a:extLst>
          </p:cNvPr>
          <p:cNvSpPr>
            <a:spLocks noGrp="1"/>
          </p:cNvSpPr>
          <p:nvPr>
            <p:ph type="body" sz="quarter" idx="14"/>
          </p:nvPr>
        </p:nvSpPr>
        <p:spPr>
          <a:xfrm>
            <a:off x="17839095" y="2026640"/>
            <a:ext cx="5660668" cy="1026854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 name="Date Placeholder 1">
            <a:extLst>
              <a:ext uri="{FF2B5EF4-FFF2-40B4-BE49-F238E27FC236}">
                <a16:creationId xmlns:a16="http://schemas.microsoft.com/office/drawing/2014/main" id="{3806FCBA-A490-2F94-0542-196A1D088CF2}"/>
              </a:ext>
            </a:extLst>
          </p:cNvPr>
          <p:cNvSpPr>
            <a:spLocks noGrp="1"/>
          </p:cNvSpPr>
          <p:nvPr>
            <p:ph type="dt" sz="half" idx="15"/>
          </p:nvPr>
        </p:nvSpPr>
        <p:spPr/>
        <p:txBody>
          <a:bodyPr/>
          <a:lstStyle/>
          <a:p>
            <a:fld id="{7E88A085-3330-4B00-A60A-515326445D30}" type="datetime1">
              <a:rPr lang="en-GB" smtClean="0"/>
              <a:t>02/10/2025</a:t>
            </a:fld>
            <a:endParaRPr lang="en-GB"/>
          </a:p>
        </p:txBody>
      </p:sp>
      <p:sp>
        <p:nvSpPr>
          <p:cNvPr id="3" name="Footer Placeholder 2">
            <a:extLst>
              <a:ext uri="{FF2B5EF4-FFF2-40B4-BE49-F238E27FC236}">
                <a16:creationId xmlns:a16="http://schemas.microsoft.com/office/drawing/2014/main" id="{5B23AC10-DA36-8668-FC79-CED2494FB350}"/>
              </a:ext>
            </a:extLst>
          </p:cNvPr>
          <p:cNvSpPr>
            <a:spLocks noGrp="1"/>
          </p:cNvSpPr>
          <p:nvPr>
            <p:ph type="ftr" sz="quarter" idx="16"/>
          </p:nvPr>
        </p:nvSpPr>
        <p:spPr/>
        <p:txBody>
          <a:bodyPr/>
          <a:lstStyle/>
          <a:p>
            <a:r>
              <a:rPr lang="en-GB"/>
              <a:t>© GSMA 2022</a:t>
            </a:r>
          </a:p>
        </p:txBody>
      </p:sp>
      <p:sp>
        <p:nvSpPr>
          <p:cNvPr id="13" name="Picture Placeholder 6">
            <a:extLst>
              <a:ext uri="{FF2B5EF4-FFF2-40B4-BE49-F238E27FC236}">
                <a16:creationId xmlns:a16="http://schemas.microsoft.com/office/drawing/2014/main" id="{9A2048E1-631B-804B-CE01-38E58D4F80AE}"/>
              </a:ext>
            </a:extLst>
          </p:cNvPr>
          <p:cNvSpPr>
            <a:spLocks noGrp="1"/>
          </p:cNvSpPr>
          <p:nvPr>
            <p:ph type="pic" sz="quarter" idx="13"/>
          </p:nvPr>
        </p:nvSpPr>
        <p:spPr>
          <a:xfrm>
            <a:off x="882653" y="887460"/>
            <a:ext cx="5660665" cy="5577864"/>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16" name="Picture Placeholder 6">
            <a:extLst>
              <a:ext uri="{FF2B5EF4-FFF2-40B4-BE49-F238E27FC236}">
                <a16:creationId xmlns:a16="http://schemas.microsoft.com/office/drawing/2014/main" id="{C86C63EE-228E-AE8B-0C6F-10BBE5D88F2E}"/>
              </a:ext>
            </a:extLst>
          </p:cNvPr>
          <p:cNvSpPr>
            <a:spLocks noGrp="1"/>
          </p:cNvSpPr>
          <p:nvPr>
            <p:ph type="pic" sz="quarter" idx="17"/>
          </p:nvPr>
        </p:nvSpPr>
        <p:spPr>
          <a:xfrm>
            <a:off x="8766429" y="6717324"/>
            <a:ext cx="7631776" cy="5577863"/>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17" name="Picture Placeholder 6">
            <a:extLst>
              <a:ext uri="{FF2B5EF4-FFF2-40B4-BE49-F238E27FC236}">
                <a16:creationId xmlns:a16="http://schemas.microsoft.com/office/drawing/2014/main" id="{1C942F2F-C76A-4105-04E1-3174C6060D98}"/>
              </a:ext>
            </a:extLst>
          </p:cNvPr>
          <p:cNvSpPr>
            <a:spLocks noGrp="1"/>
          </p:cNvSpPr>
          <p:nvPr>
            <p:ph type="pic" sz="quarter" idx="18"/>
          </p:nvPr>
        </p:nvSpPr>
        <p:spPr>
          <a:xfrm>
            <a:off x="882653" y="6717324"/>
            <a:ext cx="7631107" cy="5577863"/>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18" name="Picture Placeholder 6">
            <a:extLst>
              <a:ext uri="{FF2B5EF4-FFF2-40B4-BE49-F238E27FC236}">
                <a16:creationId xmlns:a16="http://schemas.microsoft.com/office/drawing/2014/main" id="{72238313-B7CE-B0D6-2883-63C1F2B02E96}"/>
              </a:ext>
            </a:extLst>
          </p:cNvPr>
          <p:cNvSpPr>
            <a:spLocks noGrp="1"/>
          </p:cNvSpPr>
          <p:nvPr>
            <p:ph type="pic" sz="quarter" idx="19"/>
          </p:nvPr>
        </p:nvSpPr>
        <p:spPr>
          <a:xfrm>
            <a:off x="6795318" y="887460"/>
            <a:ext cx="9602887" cy="5577864"/>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pic>
        <p:nvPicPr>
          <p:cNvPr id="14" name="Graphic 13">
            <a:extLst>
              <a:ext uri="{FF2B5EF4-FFF2-40B4-BE49-F238E27FC236}">
                <a16:creationId xmlns:a16="http://schemas.microsoft.com/office/drawing/2014/main" id="{D65B50D6-954C-BE41-5B3B-A63C8CA74D32}"/>
              </a:ext>
            </a:extLst>
          </p:cNvPr>
          <p:cNvPicPr>
            <a:picLocks noChangeAspect="1"/>
          </p:cNvPicPr>
          <p:nvPr userDrawn="1"/>
        </p:nvPicPr>
        <p:blipFill>
          <a:blip cstate="screen">
            <a:extLst>
              <a:ext uri="{28A0092B-C50C-407E-A947-70E740481C1C}">
                <a14:useLocalDpi xmlns:a14="http://schemas.microsoft.com/office/drawing/2010/main"/>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594232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Multi-Picture_and Content 02">
    <p:bg>
      <p:bgPr>
        <a:solidFill>
          <a:schemeClr val="bg2"/>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51C77D3-387C-4881-A960-1F7F91E3F80B}" type="slidenum">
              <a:rPr lang="en-GB" smtClean="0"/>
              <a:t>‹#›</a:t>
            </a:fld>
            <a:endParaRPr lang="en-GB"/>
          </a:p>
        </p:txBody>
      </p:sp>
      <p:sp>
        <p:nvSpPr>
          <p:cNvPr id="11" name="Text Placeholder 10">
            <a:extLst>
              <a:ext uri="{FF2B5EF4-FFF2-40B4-BE49-F238E27FC236}">
                <a16:creationId xmlns:a16="http://schemas.microsoft.com/office/drawing/2014/main" id="{7B4841FE-32C4-0298-142F-7A21E85D0C51}"/>
              </a:ext>
            </a:extLst>
          </p:cNvPr>
          <p:cNvSpPr>
            <a:spLocks noGrp="1"/>
          </p:cNvSpPr>
          <p:nvPr>
            <p:ph type="body" sz="quarter" idx="14"/>
          </p:nvPr>
        </p:nvSpPr>
        <p:spPr>
          <a:xfrm>
            <a:off x="17839095" y="2026640"/>
            <a:ext cx="5660668" cy="1026854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 name="Date Placeholder 1">
            <a:extLst>
              <a:ext uri="{FF2B5EF4-FFF2-40B4-BE49-F238E27FC236}">
                <a16:creationId xmlns:a16="http://schemas.microsoft.com/office/drawing/2014/main" id="{3806FCBA-A490-2F94-0542-196A1D088CF2}"/>
              </a:ext>
            </a:extLst>
          </p:cNvPr>
          <p:cNvSpPr>
            <a:spLocks noGrp="1"/>
          </p:cNvSpPr>
          <p:nvPr>
            <p:ph type="dt" sz="half" idx="15"/>
          </p:nvPr>
        </p:nvSpPr>
        <p:spPr/>
        <p:txBody>
          <a:bodyPr/>
          <a:lstStyle/>
          <a:p>
            <a:fld id="{7E88A085-3330-4B00-A60A-515326445D30}" type="datetime1">
              <a:rPr lang="en-GB" smtClean="0"/>
              <a:t>02/10/2025</a:t>
            </a:fld>
            <a:endParaRPr lang="en-GB"/>
          </a:p>
        </p:txBody>
      </p:sp>
      <p:sp>
        <p:nvSpPr>
          <p:cNvPr id="3" name="Footer Placeholder 2">
            <a:extLst>
              <a:ext uri="{FF2B5EF4-FFF2-40B4-BE49-F238E27FC236}">
                <a16:creationId xmlns:a16="http://schemas.microsoft.com/office/drawing/2014/main" id="{5B23AC10-DA36-8668-FC79-CED2494FB350}"/>
              </a:ext>
            </a:extLst>
          </p:cNvPr>
          <p:cNvSpPr>
            <a:spLocks noGrp="1"/>
          </p:cNvSpPr>
          <p:nvPr>
            <p:ph type="ftr" sz="quarter" idx="16"/>
          </p:nvPr>
        </p:nvSpPr>
        <p:spPr/>
        <p:txBody>
          <a:bodyPr/>
          <a:lstStyle/>
          <a:p>
            <a:r>
              <a:rPr lang="en-GB"/>
              <a:t>© GSMA 2022</a:t>
            </a:r>
          </a:p>
        </p:txBody>
      </p:sp>
      <p:sp>
        <p:nvSpPr>
          <p:cNvPr id="13" name="Picture Placeholder 6">
            <a:extLst>
              <a:ext uri="{FF2B5EF4-FFF2-40B4-BE49-F238E27FC236}">
                <a16:creationId xmlns:a16="http://schemas.microsoft.com/office/drawing/2014/main" id="{9A2048E1-631B-804B-CE01-38E58D4F80AE}"/>
              </a:ext>
            </a:extLst>
          </p:cNvPr>
          <p:cNvSpPr>
            <a:spLocks noGrp="1"/>
          </p:cNvSpPr>
          <p:nvPr>
            <p:ph type="pic" sz="quarter" idx="13"/>
          </p:nvPr>
        </p:nvSpPr>
        <p:spPr>
          <a:xfrm>
            <a:off x="0" y="0"/>
            <a:ext cx="2268415" cy="2883877"/>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16" name="Picture Placeholder 6">
            <a:extLst>
              <a:ext uri="{FF2B5EF4-FFF2-40B4-BE49-F238E27FC236}">
                <a16:creationId xmlns:a16="http://schemas.microsoft.com/office/drawing/2014/main" id="{C86C63EE-228E-AE8B-0C6F-10BBE5D88F2E}"/>
              </a:ext>
            </a:extLst>
          </p:cNvPr>
          <p:cNvSpPr>
            <a:spLocks noGrp="1"/>
          </p:cNvSpPr>
          <p:nvPr>
            <p:ph type="pic" sz="quarter" idx="17"/>
          </p:nvPr>
        </p:nvSpPr>
        <p:spPr>
          <a:xfrm>
            <a:off x="7428364" y="7044633"/>
            <a:ext cx="4662036" cy="3712267"/>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17" name="Picture Placeholder 6">
            <a:extLst>
              <a:ext uri="{FF2B5EF4-FFF2-40B4-BE49-F238E27FC236}">
                <a16:creationId xmlns:a16="http://schemas.microsoft.com/office/drawing/2014/main" id="{1C942F2F-C76A-4105-04E1-3174C6060D98}"/>
              </a:ext>
            </a:extLst>
          </p:cNvPr>
          <p:cNvSpPr>
            <a:spLocks noGrp="1"/>
          </p:cNvSpPr>
          <p:nvPr>
            <p:ph type="pic" sz="quarter" idx="18"/>
          </p:nvPr>
        </p:nvSpPr>
        <p:spPr>
          <a:xfrm>
            <a:off x="1" y="7044633"/>
            <a:ext cx="7192108" cy="6671367"/>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18" name="Picture Placeholder 6">
            <a:extLst>
              <a:ext uri="{FF2B5EF4-FFF2-40B4-BE49-F238E27FC236}">
                <a16:creationId xmlns:a16="http://schemas.microsoft.com/office/drawing/2014/main" id="{72238313-B7CE-B0D6-2883-63C1F2B02E96}"/>
              </a:ext>
            </a:extLst>
          </p:cNvPr>
          <p:cNvSpPr>
            <a:spLocks noGrp="1"/>
          </p:cNvSpPr>
          <p:nvPr>
            <p:ph type="pic" sz="quarter" idx="19"/>
          </p:nvPr>
        </p:nvSpPr>
        <p:spPr>
          <a:xfrm>
            <a:off x="2487087" y="0"/>
            <a:ext cx="4722605" cy="6787662"/>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pic>
        <p:nvPicPr>
          <p:cNvPr id="14" name="Graphic 13">
            <a:extLst>
              <a:ext uri="{FF2B5EF4-FFF2-40B4-BE49-F238E27FC236}">
                <a16:creationId xmlns:a16="http://schemas.microsoft.com/office/drawing/2014/main" id="{D65B50D6-954C-BE41-5B3B-A63C8CA74D32}"/>
              </a:ext>
            </a:extLst>
          </p:cNvPr>
          <p:cNvPicPr>
            <a:picLocks noChangeAspect="1"/>
          </p:cNvPicPr>
          <p:nvPr userDrawn="1"/>
        </p:nvPicPr>
        <p:blipFill>
          <a:blip cstate="screen">
            <a:extLst>
              <a:ext uri="{28A0092B-C50C-407E-A947-70E740481C1C}">
                <a14:useLocalDpi xmlns:a14="http://schemas.microsoft.com/office/drawing/2010/main"/>
              </a:ext>
            </a:extLst>
          </a:blip>
          <a:stretch>
            <a:fillRect/>
          </a:stretch>
        </p:blipFill>
        <p:spPr>
          <a:xfrm>
            <a:off x="21372164" y="12871279"/>
            <a:ext cx="2127600" cy="333546"/>
          </a:xfrm>
          <a:prstGeom prst="rect">
            <a:avLst/>
          </a:prstGeom>
        </p:spPr>
      </p:pic>
      <p:sp>
        <p:nvSpPr>
          <p:cNvPr id="15" name="Picture Placeholder 6">
            <a:extLst>
              <a:ext uri="{FF2B5EF4-FFF2-40B4-BE49-F238E27FC236}">
                <a16:creationId xmlns:a16="http://schemas.microsoft.com/office/drawing/2014/main" id="{2DF14031-165E-B684-2564-3B08D3918486}"/>
              </a:ext>
            </a:extLst>
          </p:cNvPr>
          <p:cNvSpPr>
            <a:spLocks noGrp="1"/>
          </p:cNvSpPr>
          <p:nvPr>
            <p:ph type="pic" sz="quarter" idx="20"/>
          </p:nvPr>
        </p:nvSpPr>
        <p:spPr>
          <a:xfrm>
            <a:off x="0" y="3135877"/>
            <a:ext cx="2268415" cy="3651785"/>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19" name="Picture Placeholder 6">
            <a:extLst>
              <a:ext uri="{FF2B5EF4-FFF2-40B4-BE49-F238E27FC236}">
                <a16:creationId xmlns:a16="http://schemas.microsoft.com/office/drawing/2014/main" id="{0B8D5C2D-A510-F754-FD37-3F8E946B31A4}"/>
              </a:ext>
            </a:extLst>
          </p:cNvPr>
          <p:cNvSpPr>
            <a:spLocks noGrp="1"/>
          </p:cNvSpPr>
          <p:nvPr>
            <p:ph type="pic" sz="quarter" idx="21"/>
          </p:nvPr>
        </p:nvSpPr>
        <p:spPr>
          <a:xfrm>
            <a:off x="7428364" y="0"/>
            <a:ext cx="9589636" cy="6787662"/>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20" name="Picture Placeholder 6">
            <a:extLst>
              <a:ext uri="{FF2B5EF4-FFF2-40B4-BE49-F238E27FC236}">
                <a16:creationId xmlns:a16="http://schemas.microsoft.com/office/drawing/2014/main" id="{281444C7-18A7-40F1-3EE0-0B10293F93CC}"/>
              </a:ext>
            </a:extLst>
          </p:cNvPr>
          <p:cNvSpPr>
            <a:spLocks noGrp="1"/>
          </p:cNvSpPr>
          <p:nvPr>
            <p:ph type="pic" sz="quarter" idx="22"/>
          </p:nvPr>
        </p:nvSpPr>
        <p:spPr>
          <a:xfrm>
            <a:off x="12355964" y="7044633"/>
            <a:ext cx="4662036" cy="5020367"/>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21" name="Picture Placeholder 6">
            <a:extLst>
              <a:ext uri="{FF2B5EF4-FFF2-40B4-BE49-F238E27FC236}">
                <a16:creationId xmlns:a16="http://schemas.microsoft.com/office/drawing/2014/main" id="{DE4EFABD-EB8F-5F0B-93B7-8C847FF6511C}"/>
              </a:ext>
            </a:extLst>
          </p:cNvPr>
          <p:cNvSpPr>
            <a:spLocks noGrp="1"/>
          </p:cNvSpPr>
          <p:nvPr>
            <p:ph type="pic" sz="quarter" idx="23"/>
          </p:nvPr>
        </p:nvSpPr>
        <p:spPr>
          <a:xfrm>
            <a:off x="7428364" y="11015145"/>
            <a:ext cx="4662036" cy="2700855"/>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22" name="Picture Placeholder 6">
            <a:extLst>
              <a:ext uri="{FF2B5EF4-FFF2-40B4-BE49-F238E27FC236}">
                <a16:creationId xmlns:a16="http://schemas.microsoft.com/office/drawing/2014/main" id="{BDBC280A-3074-AE3A-5A2D-01696D7CCEFB}"/>
              </a:ext>
            </a:extLst>
          </p:cNvPr>
          <p:cNvSpPr>
            <a:spLocks noGrp="1"/>
          </p:cNvSpPr>
          <p:nvPr>
            <p:ph type="pic" sz="quarter" idx="24"/>
          </p:nvPr>
        </p:nvSpPr>
        <p:spPr>
          <a:xfrm>
            <a:off x="12355964" y="12321971"/>
            <a:ext cx="4662036" cy="1394029"/>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Tree>
    <p:extLst>
      <p:ext uri="{BB962C8B-B14F-4D97-AF65-F5344CB8AC3E}">
        <p14:creationId xmlns:p14="http://schemas.microsoft.com/office/powerpoint/2010/main" val="4017818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881064" y="881063"/>
            <a:ext cx="22617364" cy="1021818"/>
          </a:xfrm>
        </p:spPr>
        <p:txBody>
          <a:bodyPr/>
          <a:lstStyle>
            <a:lvl1pPr>
              <a:defRPr sz="8000"/>
            </a:lvl1pPr>
          </a:lstStyle>
          <a:p>
            <a:r>
              <a:rPr lang="en-GB"/>
              <a:t>Click to edit Master title style</a:t>
            </a:r>
          </a:p>
        </p:txBody>
      </p:sp>
      <p:sp>
        <p:nvSpPr>
          <p:cNvPr id="3" name="Date Placeholder 2"/>
          <p:cNvSpPr>
            <a:spLocks noGrp="1"/>
          </p:cNvSpPr>
          <p:nvPr>
            <p:ph type="dt" sz="half" idx="10"/>
          </p:nvPr>
        </p:nvSpPr>
        <p:spPr/>
        <p:txBody>
          <a:bodyPr/>
          <a:lstStyle/>
          <a:p>
            <a:fld id="{E709039E-3F48-4BF4-BC59-03AB40DD2DC0}" type="datetime1">
              <a:rPr lang="en-GB" smtClean="0"/>
              <a:t>02/10/2025</a:t>
            </a:fld>
            <a:endParaRPr lang="en-GB"/>
          </a:p>
        </p:txBody>
      </p:sp>
      <p:sp>
        <p:nvSpPr>
          <p:cNvPr id="4" name="Footer Placeholder 3"/>
          <p:cNvSpPr>
            <a:spLocks noGrp="1"/>
          </p:cNvSpPr>
          <p:nvPr>
            <p:ph type="ftr" sz="quarter" idx="11"/>
          </p:nvPr>
        </p:nvSpPr>
        <p:spPr/>
        <p:txBody>
          <a:bodyPr/>
          <a:lstStyle/>
          <a:p>
            <a:r>
              <a:rPr lang="en-GB"/>
              <a:t>© GSMA 2022</a:t>
            </a:r>
          </a:p>
        </p:txBody>
      </p:sp>
      <p:sp>
        <p:nvSpPr>
          <p:cNvPr id="5" name="Slide Number Placeholder 4"/>
          <p:cNvSpPr>
            <a:spLocks noGrp="1"/>
          </p:cNvSpPr>
          <p:nvPr>
            <p:ph type="sldNum" sz="quarter" idx="12"/>
          </p:nvPr>
        </p:nvSpPr>
        <p:spPr/>
        <p:txBody>
          <a:bodyPr/>
          <a:lstStyle/>
          <a:p>
            <a:fld id="{B51C77D3-387C-4881-A960-1F7F91E3F80B}" type="slidenum">
              <a:rPr lang="en-GB" smtClean="0"/>
              <a:t>‹#›</a:t>
            </a:fld>
            <a:endParaRPr lang="en-GB"/>
          </a:p>
        </p:txBody>
      </p:sp>
      <p:pic>
        <p:nvPicPr>
          <p:cNvPr id="8" name="Graphic 7">
            <a:extLst>
              <a:ext uri="{FF2B5EF4-FFF2-40B4-BE49-F238E27FC236}">
                <a16:creationId xmlns:a16="http://schemas.microsoft.com/office/drawing/2014/main" id="{9EBFC167-B716-A327-ECFD-AEC5D22B5F15}"/>
              </a:ext>
            </a:extLst>
          </p:cNvPr>
          <p:cNvPicPr>
            <a:picLocks noChangeAspect="1"/>
          </p:cNvPicPr>
          <p:nvPr userDrawn="1"/>
        </p:nvPicPr>
        <p:blipFill>
          <a:blip cstate="screen">
            <a:extLst>
              <a:ext uri="{28A0092B-C50C-407E-A947-70E740481C1C}">
                <a14:useLocalDpi xmlns:a14="http://schemas.microsoft.com/office/drawing/2010/main"/>
              </a:ext>
            </a:extLst>
          </a:blip>
          <a:stretch>
            <a:fillRect/>
          </a:stretch>
        </p:blipFill>
        <p:spPr>
          <a:xfrm>
            <a:off x="21372164" y="12871279"/>
            <a:ext cx="2127600" cy="333546"/>
          </a:xfrm>
          <a:prstGeom prst="rect">
            <a:avLst/>
          </a:prstGeom>
        </p:spPr>
      </p:pic>
      <p:sp>
        <p:nvSpPr>
          <p:cNvPr id="7" name="Table Placeholder 6">
            <a:extLst>
              <a:ext uri="{FF2B5EF4-FFF2-40B4-BE49-F238E27FC236}">
                <a16:creationId xmlns:a16="http://schemas.microsoft.com/office/drawing/2014/main" id="{069D4443-6336-46DD-8E82-884AF33A4D8A}"/>
              </a:ext>
            </a:extLst>
          </p:cNvPr>
          <p:cNvSpPr>
            <a:spLocks noGrp="1"/>
          </p:cNvSpPr>
          <p:nvPr>
            <p:ph type="tbl" sz="quarter" idx="13"/>
          </p:nvPr>
        </p:nvSpPr>
        <p:spPr>
          <a:xfrm>
            <a:off x="881063" y="2819400"/>
            <a:ext cx="22618700" cy="7962900"/>
          </a:xfrm>
          <a:solidFill>
            <a:schemeClr val="bg2"/>
          </a:solidFill>
        </p:spPr>
        <p:txBody>
          <a:bodyPr anchor="ctr" anchorCtr="0"/>
          <a:lstStyle>
            <a:lvl1pPr algn="ctr">
              <a:defRPr sz="3200" b="0"/>
            </a:lvl1pPr>
          </a:lstStyle>
          <a:p>
            <a:endParaRPr lang="en-GB"/>
          </a:p>
        </p:txBody>
      </p:sp>
    </p:spTree>
    <p:extLst>
      <p:ext uri="{BB962C8B-B14F-4D97-AF65-F5344CB8AC3E}">
        <p14:creationId xmlns:p14="http://schemas.microsoft.com/office/powerpoint/2010/main" val="2701323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881064" y="881063"/>
            <a:ext cx="22617364" cy="1021818"/>
          </a:xfrm>
        </p:spPr>
        <p:txBody>
          <a:bodyPr/>
          <a:lstStyle>
            <a:lvl1pPr>
              <a:defRPr sz="8000"/>
            </a:lvl1pPr>
          </a:lstStyle>
          <a:p>
            <a:r>
              <a:rPr lang="en-GB"/>
              <a:t>Click to edit Master title style</a:t>
            </a:r>
          </a:p>
        </p:txBody>
      </p:sp>
      <p:sp>
        <p:nvSpPr>
          <p:cNvPr id="3" name="Date Placeholder 2"/>
          <p:cNvSpPr>
            <a:spLocks noGrp="1"/>
          </p:cNvSpPr>
          <p:nvPr>
            <p:ph type="dt" sz="half" idx="10"/>
          </p:nvPr>
        </p:nvSpPr>
        <p:spPr/>
        <p:txBody>
          <a:bodyPr/>
          <a:lstStyle/>
          <a:p>
            <a:fld id="{E709039E-3F48-4BF4-BC59-03AB40DD2DC0}" type="datetime1">
              <a:rPr lang="en-GB" smtClean="0"/>
              <a:t>02/10/2025</a:t>
            </a:fld>
            <a:endParaRPr lang="en-GB"/>
          </a:p>
        </p:txBody>
      </p:sp>
      <p:sp>
        <p:nvSpPr>
          <p:cNvPr id="4" name="Footer Placeholder 3"/>
          <p:cNvSpPr>
            <a:spLocks noGrp="1"/>
          </p:cNvSpPr>
          <p:nvPr>
            <p:ph type="ftr" sz="quarter" idx="11"/>
          </p:nvPr>
        </p:nvSpPr>
        <p:spPr/>
        <p:txBody>
          <a:bodyPr/>
          <a:lstStyle/>
          <a:p>
            <a:r>
              <a:rPr lang="en-GB"/>
              <a:t>© GSMA 2022</a:t>
            </a:r>
          </a:p>
        </p:txBody>
      </p:sp>
      <p:sp>
        <p:nvSpPr>
          <p:cNvPr id="5" name="Slide Number Placeholder 4"/>
          <p:cNvSpPr>
            <a:spLocks noGrp="1"/>
          </p:cNvSpPr>
          <p:nvPr>
            <p:ph type="sldNum" sz="quarter" idx="12"/>
          </p:nvPr>
        </p:nvSpPr>
        <p:spPr/>
        <p:txBody>
          <a:bodyPr/>
          <a:lstStyle/>
          <a:p>
            <a:fld id="{B51C77D3-387C-4881-A960-1F7F91E3F80B}" type="slidenum">
              <a:rPr lang="en-GB" smtClean="0"/>
              <a:t>‹#›</a:t>
            </a:fld>
            <a:endParaRPr lang="en-GB"/>
          </a:p>
        </p:txBody>
      </p:sp>
      <p:pic>
        <p:nvPicPr>
          <p:cNvPr id="8" name="Graphic 7">
            <a:extLst>
              <a:ext uri="{FF2B5EF4-FFF2-40B4-BE49-F238E27FC236}">
                <a16:creationId xmlns:a16="http://schemas.microsoft.com/office/drawing/2014/main" id="{9EBFC167-B716-A327-ECFD-AEC5D22B5F15}"/>
              </a:ext>
            </a:extLst>
          </p:cNvPr>
          <p:cNvPicPr>
            <a:picLocks noChangeAspect="1"/>
          </p:cNvPicPr>
          <p:nvPr userDrawn="1"/>
        </p:nvPicPr>
        <p:blipFill>
          <a:blip cstate="screen">
            <a:extLst>
              <a:ext uri="{28A0092B-C50C-407E-A947-70E740481C1C}">
                <a14:useLocalDpi xmlns:a14="http://schemas.microsoft.com/office/drawing/2010/main"/>
              </a:ext>
            </a:extLst>
          </a:blip>
          <a:stretch>
            <a:fillRect/>
          </a:stretch>
        </p:blipFill>
        <p:spPr>
          <a:xfrm>
            <a:off x="21372164" y="12871279"/>
            <a:ext cx="2127600" cy="333546"/>
          </a:xfrm>
          <a:prstGeom prst="rect">
            <a:avLst/>
          </a:prstGeom>
        </p:spPr>
      </p:pic>
      <p:sp>
        <p:nvSpPr>
          <p:cNvPr id="9" name="Chart Placeholder 8">
            <a:extLst>
              <a:ext uri="{FF2B5EF4-FFF2-40B4-BE49-F238E27FC236}">
                <a16:creationId xmlns:a16="http://schemas.microsoft.com/office/drawing/2014/main" id="{1E775B15-C19F-A275-AA12-D48FD7814F1C}"/>
              </a:ext>
            </a:extLst>
          </p:cNvPr>
          <p:cNvSpPr>
            <a:spLocks noGrp="1"/>
          </p:cNvSpPr>
          <p:nvPr>
            <p:ph type="chart" sz="quarter" idx="13"/>
          </p:nvPr>
        </p:nvSpPr>
        <p:spPr>
          <a:xfrm>
            <a:off x="881062" y="2582160"/>
            <a:ext cx="16568737" cy="9525000"/>
          </a:xfrm>
          <a:solidFill>
            <a:schemeClr val="bg2"/>
          </a:solidFill>
        </p:spPr>
        <p:txBody>
          <a:bodyPr anchor="ctr" anchorCtr="0"/>
          <a:lstStyle>
            <a:lvl1pPr algn="ctr">
              <a:defRPr sz="3600" b="0"/>
            </a:lvl1pPr>
          </a:lstStyle>
          <a:p>
            <a:endParaRPr lang="en-GB"/>
          </a:p>
        </p:txBody>
      </p:sp>
      <p:sp>
        <p:nvSpPr>
          <p:cNvPr id="10" name="Text Placeholder 10">
            <a:extLst>
              <a:ext uri="{FF2B5EF4-FFF2-40B4-BE49-F238E27FC236}">
                <a16:creationId xmlns:a16="http://schemas.microsoft.com/office/drawing/2014/main" id="{AE34AEAC-C444-1EFA-6E88-59AFBBAD41F4}"/>
              </a:ext>
            </a:extLst>
          </p:cNvPr>
          <p:cNvSpPr>
            <a:spLocks noGrp="1"/>
          </p:cNvSpPr>
          <p:nvPr>
            <p:ph type="body" sz="quarter" idx="14"/>
          </p:nvPr>
        </p:nvSpPr>
        <p:spPr>
          <a:xfrm>
            <a:off x="17839095" y="2582160"/>
            <a:ext cx="5660668" cy="9525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2951384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6CC87D-9129-4EE7-962F-1305B8DAD3A1}" type="datetime1">
              <a:rPr lang="en-GB" smtClean="0"/>
              <a:t>02/10/2025</a:t>
            </a:fld>
            <a:endParaRPr lang="en-GB"/>
          </a:p>
        </p:txBody>
      </p:sp>
      <p:sp>
        <p:nvSpPr>
          <p:cNvPr id="3" name="Footer Placeholder 2"/>
          <p:cNvSpPr>
            <a:spLocks noGrp="1"/>
          </p:cNvSpPr>
          <p:nvPr>
            <p:ph type="ftr" sz="quarter" idx="11"/>
          </p:nvPr>
        </p:nvSpPr>
        <p:spPr/>
        <p:txBody>
          <a:bodyPr/>
          <a:lstStyle/>
          <a:p>
            <a:r>
              <a:rPr lang="en-GB"/>
              <a:t>© GSMA 2022</a:t>
            </a:r>
          </a:p>
        </p:txBody>
      </p:sp>
      <p:sp>
        <p:nvSpPr>
          <p:cNvPr id="4" name="Slide Number Placeholder 3"/>
          <p:cNvSpPr>
            <a:spLocks noGrp="1"/>
          </p:cNvSpPr>
          <p:nvPr>
            <p:ph type="sldNum" sz="quarter" idx="12"/>
          </p:nvPr>
        </p:nvSpPr>
        <p:spPr/>
        <p:txBody>
          <a:bodyPr/>
          <a:lstStyle/>
          <a:p>
            <a:fld id="{B51C77D3-387C-4881-A960-1F7F91E3F80B}" type="slidenum">
              <a:rPr lang="en-GB" smtClean="0"/>
              <a:t>‹#›</a:t>
            </a:fld>
            <a:endParaRPr lang="en-GB"/>
          </a:p>
        </p:txBody>
      </p:sp>
      <p:pic>
        <p:nvPicPr>
          <p:cNvPr id="7" name="Graphic 6">
            <a:extLst>
              <a:ext uri="{FF2B5EF4-FFF2-40B4-BE49-F238E27FC236}">
                <a16:creationId xmlns:a16="http://schemas.microsoft.com/office/drawing/2014/main" id="{52758138-419D-87A6-0DB7-D6D676766312}"/>
              </a:ext>
            </a:extLst>
          </p:cNvPr>
          <p:cNvPicPr>
            <a:picLocks noChangeAspect="1"/>
          </p:cNvPicPr>
          <p:nvPr userDrawn="1"/>
        </p:nvPicPr>
        <p:blipFill>
          <a:blip cstate="screen">
            <a:extLst>
              <a:ext uri="{28A0092B-C50C-407E-A947-70E740481C1C}">
                <a14:useLocalDpi xmlns:a14="http://schemas.microsoft.com/office/drawing/2010/main"/>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1877216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Speaker 1">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972ED41C-BC63-CCC9-525D-2F7C1D56F627}"/>
              </a:ext>
            </a:extLst>
          </p:cNvPr>
          <p:cNvGrpSpPr/>
          <p:nvPr userDrawn="1"/>
        </p:nvGrpSpPr>
        <p:grpSpPr>
          <a:xfrm>
            <a:off x="3" y="-1"/>
            <a:ext cx="24382415" cy="13715993"/>
            <a:chOff x="-2" y="0"/>
            <a:chExt cx="24382419" cy="13715997"/>
          </a:xfrm>
        </p:grpSpPr>
        <p:sp>
          <p:nvSpPr>
            <p:cNvPr id="7" name="Rectangle 6">
              <a:extLst>
                <a:ext uri="{FF2B5EF4-FFF2-40B4-BE49-F238E27FC236}">
                  <a16:creationId xmlns:a16="http://schemas.microsoft.com/office/drawing/2014/main" id="{5D1B524B-3D40-A964-AE67-36FE4D8385E0}"/>
                </a:ext>
              </a:extLst>
            </p:cNvPr>
            <p:cNvSpPr/>
            <p:nvPr/>
          </p:nvSpPr>
          <p:spPr>
            <a:xfrm rot="16200000">
              <a:off x="6013123" y="-6013119"/>
              <a:ext cx="12356175" cy="2438241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 name="Group 11">
              <a:extLst>
                <a:ext uri="{FF2B5EF4-FFF2-40B4-BE49-F238E27FC236}">
                  <a16:creationId xmlns:a16="http://schemas.microsoft.com/office/drawing/2014/main" id="{D511F6C9-8F96-B31B-E24E-C5A2B8D6DA99}"/>
                </a:ext>
              </a:extLst>
            </p:cNvPr>
            <p:cNvGrpSpPr/>
            <p:nvPr userDrawn="1"/>
          </p:nvGrpSpPr>
          <p:grpSpPr>
            <a:xfrm>
              <a:off x="-2" y="11238272"/>
              <a:ext cx="24382419" cy="2477725"/>
              <a:chOff x="-2" y="12356176"/>
              <a:chExt cx="24382419" cy="1359817"/>
            </a:xfrm>
          </p:grpSpPr>
          <p:sp>
            <p:nvSpPr>
              <p:cNvPr id="8" name="Rectangle 7">
                <a:extLst>
                  <a:ext uri="{FF2B5EF4-FFF2-40B4-BE49-F238E27FC236}">
                    <a16:creationId xmlns:a16="http://schemas.microsoft.com/office/drawing/2014/main" id="{289ECD7D-3D62-C3F0-8DC0-E6A2C72260EF}"/>
                  </a:ext>
                </a:extLst>
              </p:cNvPr>
              <p:cNvSpPr>
                <a:spLocks/>
              </p:cNvSpPr>
              <p:nvPr/>
            </p:nvSpPr>
            <p:spPr>
              <a:xfrm rot="16200000">
                <a:off x="11959907" y="396273"/>
                <a:ext cx="462607" cy="2438241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0F71AC1C-6861-88DE-0456-AB5F6C35D8CE}"/>
                  </a:ext>
                </a:extLst>
              </p:cNvPr>
              <p:cNvSpPr/>
              <p:nvPr/>
            </p:nvSpPr>
            <p:spPr>
              <a:xfrm rot="16200000">
                <a:off x="11959907" y="844878"/>
                <a:ext cx="462607" cy="243824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C7E037D4-079F-4C16-7B74-BDFEB31FD933}"/>
                  </a:ext>
                </a:extLst>
              </p:cNvPr>
              <p:cNvSpPr>
                <a:spLocks/>
              </p:cNvSpPr>
              <p:nvPr/>
            </p:nvSpPr>
            <p:spPr>
              <a:xfrm rot="16200000">
                <a:off x="11959902" y="1293482"/>
                <a:ext cx="462607" cy="243824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3" name="Date Placeholder 2">
            <a:extLst>
              <a:ext uri="{FF2B5EF4-FFF2-40B4-BE49-F238E27FC236}">
                <a16:creationId xmlns:a16="http://schemas.microsoft.com/office/drawing/2014/main" id="{0047735E-7B8F-8BC8-4F7E-BCF621E9717A}"/>
              </a:ext>
            </a:extLst>
          </p:cNvPr>
          <p:cNvSpPr>
            <a:spLocks noGrp="1"/>
          </p:cNvSpPr>
          <p:nvPr userDrawn="1">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4" name="Footer Placeholder 3">
            <a:extLst>
              <a:ext uri="{FF2B5EF4-FFF2-40B4-BE49-F238E27FC236}">
                <a16:creationId xmlns:a16="http://schemas.microsoft.com/office/drawing/2014/main" id="{42987D87-0237-95AC-CF2A-0A06A3DDEA15}"/>
              </a:ext>
            </a:extLst>
          </p:cNvPr>
          <p:cNvSpPr>
            <a:spLocks noGrp="1"/>
          </p:cNvSpPr>
          <p:nvPr userDrawn="1">
            <p:ph type="ftr" sz="quarter" idx="11"/>
          </p:nvPr>
        </p:nvSpPr>
        <p:spPr/>
        <p:txBody>
          <a:bodyPr/>
          <a:lstStyle>
            <a:lvl1pPr>
              <a:defRPr>
                <a:solidFill>
                  <a:schemeClr val="bg1"/>
                </a:solidFill>
              </a:defRPr>
            </a:lvl1pPr>
          </a:lstStyle>
          <a:p>
            <a:r>
              <a:rPr lang="en-GB"/>
              <a:t>© GSMA 2022</a:t>
            </a:r>
          </a:p>
        </p:txBody>
      </p:sp>
      <p:sp>
        <p:nvSpPr>
          <p:cNvPr id="5" name="Slide Number Placeholder 4">
            <a:extLst>
              <a:ext uri="{FF2B5EF4-FFF2-40B4-BE49-F238E27FC236}">
                <a16:creationId xmlns:a16="http://schemas.microsoft.com/office/drawing/2014/main" id="{859CCE7D-722A-BE32-8704-7FDDF2102C3A}"/>
              </a:ext>
            </a:extLst>
          </p:cNvPr>
          <p:cNvSpPr>
            <a:spLocks noGrp="1"/>
          </p:cNvSpPr>
          <p:nvPr userDrawn="1">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pic>
        <p:nvPicPr>
          <p:cNvPr id="11" name="Graphic 10">
            <a:extLst>
              <a:ext uri="{FF2B5EF4-FFF2-40B4-BE49-F238E27FC236}">
                <a16:creationId xmlns:a16="http://schemas.microsoft.com/office/drawing/2014/main" id="{27B900B3-DF3E-739D-34F9-3945912E3984}"/>
              </a:ext>
            </a:extLst>
          </p:cNvPr>
          <p:cNvPicPr>
            <a:picLocks noChangeAspect="1"/>
          </p:cNvPicPr>
          <p:nvPr userDrawn="1"/>
        </p:nvPicPr>
        <p:blipFill>
          <a:blip cstate="screen">
            <a:extLst>
              <a:ext uri="{28A0092B-C50C-407E-A947-70E740481C1C}">
                <a14:useLocalDpi xmlns:a14="http://schemas.microsoft.com/office/drawing/2010/main"/>
              </a:ext>
            </a:extLst>
          </a:blip>
          <a:stretch>
            <a:fillRect/>
          </a:stretch>
        </p:blipFill>
        <p:spPr>
          <a:xfrm>
            <a:off x="21372164" y="12871279"/>
            <a:ext cx="2127600" cy="333546"/>
          </a:xfrm>
          <a:prstGeom prst="rect">
            <a:avLst/>
          </a:prstGeom>
        </p:spPr>
      </p:pic>
      <p:sp>
        <p:nvSpPr>
          <p:cNvPr id="13" name="Text Placeholder 10">
            <a:extLst>
              <a:ext uri="{FF2B5EF4-FFF2-40B4-BE49-F238E27FC236}">
                <a16:creationId xmlns:a16="http://schemas.microsoft.com/office/drawing/2014/main" id="{780988D1-2308-8A71-5492-5AE996641080}"/>
              </a:ext>
            </a:extLst>
          </p:cNvPr>
          <p:cNvSpPr>
            <a:spLocks noGrp="1"/>
          </p:cNvSpPr>
          <p:nvPr>
            <p:ph type="body" sz="quarter" idx="14"/>
          </p:nvPr>
        </p:nvSpPr>
        <p:spPr>
          <a:xfrm>
            <a:off x="2529415" y="10511796"/>
            <a:ext cx="4539041" cy="656947"/>
          </a:xfrm>
        </p:spPr>
        <p:txBody>
          <a:bodyPr/>
          <a:lstStyle>
            <a:lvl1pPr algn="ctr">
              <a:defRPr sz="2400" b="0">
                <a:solidFill>
                  <a:schemeClr val="bg1"/>
                </a:solidFill>
              </a:defRPr>
            </a:lvl1pPr>
            <a:lvl2pPr>
              <a:defRPr>
                <a:solidFill>
                  <a:schemeClr val="bg1"/>
                </a:solidFill>
              </a:defRPr>
            </a:lvl2pPr>
            <a:lvl3pPr>
              <a:defRPr>
                <a:solidFill>
                  <a:schemeClr val="bg1"/>
                </a:solidFill>
              </a:defRPr>
            </a:lvl3pPr>
            <a:lvl4pPr>
              <a:buClrTx/>
              <a:defRPr>
                <a:solidFill>
                  <a:schemeClr val="bg1"/>
                </a:solidFill>
              </a:defRPr>
            </a:lvl4pPr>
            <a:lvl5pPr>
              <a:defRPr>
                <a:solidFill>
                  <a:schemeClr val="bg1"/>
                </a:solidFill>
              </a:defRPr>
            </a:lvl5pPr>
          </a:lstStyle>
          <a:p>
            <a:pPr lvl="0"/>
            <a:r>
              <a:rPr lang="en-GB"/>
              <a:t>Click to edit Master text styles</a:t>
            </a:r>
          </a:p>
        </p:txBody>
      </p:sp>
      <p:sp>
        <p:nvSpPr>
          <p:cNvPr id="16" name="Text Placeholder 10">
            <a:extLst>
              <a:ext uri="{FF2B5EF4-FFF2-40B4-BE49-F238E27FC236}">
                <a16:creationId xmlns:a16="http://schemas.microsoft.com/office/drawing/2014/main" id="{2EA6A2F7-CA39-CC34-72FC-369FA3812C4F}"/>
              </a:ext>
            </a:extLst>
          </p:cNvPr>
          <p:cNvSpPr>
            <a:spLocks noGrp="1"/>
          </p:cNvSpPr>
          <p:nvPr>
            <p:ph type="body" sz="quarter" idx="15"/>
          </p:nvPr>
        </p:nvSpPr>
        <p:spPr>
          <a:xfrm>
            <a:off x="9687861" y="10511796"/>
            <a:ext cx="4501416" cy="656947"/>
          </a:xfrm>
        </p:spPr>
        <p:txBody>
          <a:bodyPr/>
          <a:lstStyle>
            <a:lvl1pPr algn="ctr">
              <a:defRPr sz="2400" b="0">
                <a:solidFill>
                  <a:schemeClr val="bg1"/>
                </a:solidFill>
              </a:defRPr>
            </a:lvl1pPr>
            <a:lvl2pPr>
              <a:defRPr>
                <a:solidFill>
                  <a:schemeClr val="bg1"/>
                </a:solidFill>
              </a:defRPr>
            </a:lvl2pPr>
            <a:lvl3pPr>
              <a:defRPr>
                <a:solidFill>
                  <a:schemeClr val="bg1"/>
                </a:solidFill>
              </a:defRPr>
            </a:lvl3pPr>
            <a:lvl4pPr>
              <a:buClrTx/>
              <a:defRPr>
                <a:solidFill>
                  <a:schemeClr val="bg1"/>
                </a:solidFill>
              </a:defRPr>
            </a:lvl4pPr>
            <a:lvl5pPr>
              <a:defRPr>
                <a:solidFill>
                  <a:schemeClr val="bg1"/>
                </a:solidFill>
              </a:defRPr>
            </a:lvl5pPr>
          </a:lstStyle>
          <a:p>
            <a:pPr lvl="0"/>
            <a:r>
              <a:rPr lang="en-GB"/>
              <a:t>Click to edit Master text styles</a:t>
            </a:r>
          </a:p>
        </p:txBody>
      </p:sp>
      <p:sp>
        <p:nvSpPr>
          <p:cNvPr id="18" name="Text Placeholder 10">
            <a:extLst>
              <a:ext uri="{FF2B5EF4-FFF2-40B4-BE49-F238E27FC236}">
                <a16:creationId xmlns:a16="http://schemas.microsoft.com/office/drawing/2014/main" id="{990A1014-F90D-E672-9816-2372FD212CDE}"/>
              </a:ext>
            </a:extLst>
          </p:cNvPr>
          <p:cNvSpPr>
            <a:spLocks noGrp="1"/>
          </p:cNvSpPr>
          <p:nvPr>
            <p:ph type="body" sz="quarter" idx="16"/>
          </p:nvPr>
        </p:nvSpPr>
        <p:spPr>
          <a:xfrm>
            <a:off x="16808682" y="10511796"/>
            <a:ext cx="4563482" cy="656947"/>
          </a:xfrm>
        </p:spPr>
        <p:txBody>
          <a:bodyPr/>
          <a:lstStyle>
            <a:lvl1pPr algn="ctr">
              <a:defRPr sz="2400" b="0">
                <a:solidFill>
                  <a:schemeClr val="bg1"/>
                </a:solidFill>
              </a:defRPr>
            </a:lvl1pPr>
            <a:lvl2pPr>
              <a:defRPr>
                <a:solidFill>
                  <a:schemeClr val="bg1"/>
                </a:solidFill>
              </a:defRPr>
            </a:lvl2pPr>
            <a:lvl3pPr>
              <a:defRPr>
                <a:solidFill>
                  <a:schemeClr val="bg1"/>
                </a:solidFill>
              </a:defRPr>
            </a:lvl3pPr>
            <a:lvl4pPr>
              <a:buClrTx/>
              <a:defRPr>
                <a:solidFill>
                  <a:schemeClr val="bg1"/>
                </a:solidFill>
              </a:defRPr>
            </a:lvl4pPr>
            <a:lvl5pPr>
              <a:defRPr>
                <a:solidFill>
                  <a:schemeClr val="bg1"/>
                </a:solidFill>
              </a:defRPr>
            </a:lvl5pPr>
          </a:lstStyle>
          <a:p>
            <a:pPr lvl="0"/>
            <a:r>
              <a:rPr lang="en-GB"/>
              <a:t>Click to edit Master text styles</a:t>
            </a:r>
          </a:p>
        </p:txBody>
      </p:sp>
      <p:sp>
        <p:nvSpPr>
          <p:cNvPr id="19" name="Text Placeholder 10">
            <a:extLst>
              <a:ext uri="{FF2B5EF4-FFF2-40B4-BE49-F238E27FC236}">
                <a16:creationId xmlns:a16="http://schemas.microsoft.com/office/drawing/2014/main" id="{2B790185-201F-47AF-7183-CE2CA54C2420}"/>
              </a:ext>
            </a:extLst>
          </p:cNvPr>
          <p:cNvSpPr>
            <a:spLocks noGrp="1"/>
          </p:cNvSpPr>
          <p:nvPr>
            <p:ph type="body" sz="quarter" idx="17"/>
          </p:nvPr>
        </p:nvSpPr>
        <p:spPr>
          <a:xfrm>
            <a:off x="9687861" y="9933921"/>
            <a:ext cx="4501416" cy="465566"/>
          </a:xfrm>
        </p:spPr>
        <p:txBody>
          <a:bodyPr/>
          <a:lstStyle>
            <a:lvl1pPr algn="ctr" defTabSz="1828709" rtl="0" eaLnBrk="1" latinLnBrk="0" hangingPunct="1">
              <a:lnSpc>
                <a:spcPct val="83000"/>
              </a:lnSpc>
              <a:spcBef>
                <a:spcPct val="0"/>
              </a:spcBef>
              <a:buNone/>
              <a:defRPr lang="en-GB" sz="3200" b="1" kern="1200" spc="-350" baseline="0" dirty="0">
                <a:solidFill>
                  <a:schemeClr val="bg1"/>
                </a:solidFill>
                <a:latin typeface="+mj-lt"/>
                <a:ea typeface="+mj-ea"/>
                <a:cs typeface="+mj-cs"/>
              </a:defRPr>
            </a:lvl1pPr>
            <a:lvl2pPr>
              <a:defRPr>
                <a:solidFill>
                  <a:schemeClr val="bg1"/>
                </a:solidFill>
              </a:defRPr>
            </a:lvl2pPr>
            <a:lvl3pPr>
              <a:defRPr>
                <a:solidFill>
                  <a:schemeClr val="bg1"/>
                </a:solidFill>
              </a:defRPr>
            </a:lvl3pPr>
            <a:lvl4pPr>
              <a:buClrTx/>
              <a:defRPr>
                <a:solidFill>
                  <a:schemeClr val="bg1"/>
                </a:solidFill>
              </a:defRPr>
            </a:lvl4pPr>
            <a:lvl5pPr>
              <a:defRPr>
                <a:solidFill>
                  <a:schemeClr val="bg1"/>
                </a:solidFill>
              </a:defRPr>
            </a:lvl5pPr>
          </a:lstStyle>
          <a:p>
            <a:pPr lvl="0"/>
            <a:r>
              <a:rPr lang="en-GB"/>
              <a:t>Click to edit Master text styles</a:t>
            </a:r>
          </a:p>
        </p:txBody>
      </p:sp>
      <p:sp>
        <p:nvSpPr>
          <p:cNvPr id="20" name="Text Placeholder 10">
            <a:extLst>
              <a:ext uri="{FF2B5EF4-FFF2-40B4-BE49-F238E27FC236}">
                <a16:creationId xmlns:a16="http://schemas.microsoft.com/office/drawing/2014/main" id="{E82E0977-BDCB-389D-25B7-32B8EE48360F}"/>
              </a:ext>
            </a:extLst>
          </p:cNvPr>
          <p:cNvSpPr>
            <a:spLocks noGrp="1"/>
          </p:cNvSpPr>
          <p:nvPr>
            <p:ph type="body" sz="quarter" idx="18"/>
          </p:nvPr>
        </p:nvSpPr>
        <p:spPr>
          <a:xfrm>
            <a:off x="16846307" y="9933921"/>
            <a:ext cx="4501416" cy="465566"/>
          </a:xfrm>
        </p:spPr>
        <p:txBody>
          <a:bodyPr/>
          <a:lstStyle>
            <a:lvl1pPr algn="ctr">
              <a:defRPr lang="en-GB" sz="3200" b="1" kern="1200" spc="-350" baseline="0" dirty="0">
                <a:solidFill>
                  <a:schemeClr val="bg1"/>
                </a:solidFill>
                <a:latin typeface="+mj-lt"/>
                <a:ea typeface="+mj-ea"/>
                <a:cs typeface="+mj-cs"/>
              </a:defRPr>
            </a:lvl1pPr>
            <a:lvl2pPr>
              <a:defRPr>
                <a:solidFill>
                  <a:schemeClr val="bg1"/>
                </a:solidFill>
              </a:defRPr>
            </a:lvl2pPr>
            <a:lvl3pPr>
              <a:defRPr>
                <a:solidFill>
                  <a:schemeClr val="bg1"/>
                </a:solidFill>
              </a:defRPr>
            </a:lvl3pPr>
            <a:lvl4pPr>
              <a:buClrTx/>
              <a:defRPr>
                <a:solidFill>
                  <a:schemeClr val="bg1"/>
                </a:solidFill>
              </a:defRPr>
            </a:lvl4pPr>
            <a:lvl5pPr>
              <a:defRPr>
                <a:solidFill>
                  <a:schemeClr val="bg1"/>
                </a:solidFill>
              </a:defRPr>
            </a:lvl5pPr>
          </a:lstStyle>
          <a:p>
            <a:pPr marL="0" lvl="0" indent="0" algn="ctr" defTabSz="1828709" rtl="0" eaLnBrk="1" latinLnBrk="0" hangingPunct="1">
              <a:lnSpc>
                <a:spcPct val="83000"/>
              </a:lnSpc>
              <a:spcBef>
                <a:spcPct val="0"/>
              </a:spcBef>
              <a:buFont typeface="Arial" panose="020B0604020202020204" pitchFamily="34" charset="0"/>
              <a:buNone/>
            </a:pPr>
            <a:r>
              <a:rPr lang="en-GB"/>
              <a:t>Click to edit Master text styles</a:t>
            </a:r>
          </a:p>
        </p:txBody>
      </p:sp>
      <p:sp>
        <p:nvSpPr>
          <p:cNvPr id="21" name="Text Placeholder 10">
            <a:extLst>
              <a:ext uri="{FF2B5EF4-FFF2-40B4-BE49-F238E27FC236}">
                <a16:creationId xmlns:a16="http://schemas.microsoft.com/office/drawing/2014/main" id="{DA277695-E9F8-F057-7AA2-9AE78E846D57}"/>
              </a:ext>
            </a:extLst>
          </p:cNvPr>
          <p:cNvSpPr>
            <a:spLocks noGrp="1"/>
          </p:cNvSpPr>
          <p:nvPr>
            <p:ph type="body" sz="quarter" idx="19"/>
          </p:nvPr>
        </p:nvSpPr>
        <p:spPr>
          <a:xfrm>
            <a:off x="2529415" y="9933921"/>
            <a:ext cx="4501416" cy="465566"/>
          </a:xfrm>
        </p:spPr>
        <p:txBody>
          <a:bodyPr/>
          <a:lstStyle>
            <a:lvl1pPr algn="ctr" defTabSz="1828709" rtl="0" eaLnBrk="1" latinLnBrk="0" hangingPunct="1">
              <a:lnSpc>
                <a:spcPct val="83000"/>
              </a:lnSpc>
              <a:spcBef>
                <a:spcPct val="0"/>
              </a:spcBef>
              <a:buNone/>
              <a:defRPr lang="en-GB" sz="3200" b="1" kern="1200" spc="-350" baseline="0" dirty="0">
                <a:solidFill>
                  <a:schemeClr val="bg1"/>
                </a:solidFill>
                <a:latin typeface="+mj-lt"/>
                <a:ea typeface="+mj-ea"/>
                <a:cs typeface="+mj-cs"/>
              </a:defRPr>
            </a:lvl1pPr>
            <a:lvl2pPr>
              <a:defRPr>
                <a:solidFill>
                  <a:schemeClr val="bg1"/>
                </a:solidFill>
              </a:defRPr>
            </a:lvl2pPr>
            <a:lvl3pPr>
              <a:defRPr>
                <a:solidFill>
                  <a:schemeClr val="bg1"/>
                </a:solidFill>
              </a:defRPr>
            </a:lvl3pPr>
            <a:lvl4pPr>
              <a:buClrTx/>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13322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7679">
          <p15:clr>
            <a:srgbClr val="FBAE40"/>
          </p15:clr>
        </p15:guide>
      </p15:sldGuideLst>
    </p:ext>
  </p:extLs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Speaker 2">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972ED41C-BC63-CCC9-525D-2F7C1D56F627}"/>
              </a:ext>
            </a:extLst>
          </p:cNvPr>
          <p:cNvGrpSpPr/>
          <p:nvPr userDrawn="1"/>
        </p:nvGrpSpPr>
        <p:grpSpPr>
          <a:xfrm rot="16200000">
            <a:off x="5333207" y="-5333211"/>
            <a:ext cx="13716001" cy="24382419"/>
            <a:chOff x="-1" y="-1"/>
            <a:chExt cx="24382419" cy="24382426"/>
          </a:xfrm>
        </p:grpSpPr>
        <p:sp>
          <p:nvSpPr>
            <p:cNvPr id="7" name="Rectangle 6">
              <a:extLst>
                <a:ext uri="{FF2B5EF4-FFF2-40B4-BE49-F238E27FC236}">
                  <a16:creationId xmlns:a16="http://schemas.microsoft.com/office/drawing/2014/main" id="{5D1B524B-3D40-A964-AE67-36FE4D8385E0}"/>
                </a:ext>
              </a:extLst>
            </p:cNvPr>
            <p:cNvSpPr/>
            <p:nvPr/>
          </p:nvSpPr>
          <p:spPr>
            <a:xfrm rot="16200000">
              <a:off x="7934789" y="-7934787"/>
              <a:ext cx="8512841" cy="243824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 name="Group 11">
              <a:extLst>
                <a:ext uri="{FF2B5EF4-FFF2-40B4-BE49-F238E27FC236}">
                  <a16:creationId xmlns:a16="http://schemas.microsoft.com/office/drawing/2014/main" id="{D511F6C9-8F96-B31B-E24E-C5A2B8D6DA99}"/>
                </a:ext>
              </a:extLst>
            </p:cNvPr>
            <p:cNvGrpSpPr/>
            <p:nvPr userDrawn="1"/>
          </p:nvGrpSpPr>
          <p:grpSpPr>
            <a:xfrm>
              <a:off x="-1" y="8391310"/>
              <a:ext cx="24382419" cy="15991115"/>
              <a:chOff x="-1" y="10793714"/>
              <a:chExt cx="24382419" cy="8776191"/>
            </a:xfrm>
          </p:grpSpPr>
          <p:sp>
            <p:nvSpPr>
              <p:cNvPr id="8" name="Rectangle 7">
                <a:extLst>
                  <a:ext uri="{FF2B5EF4-FFF2-40B4-BE49-F238E27FC236}">
                    <a16:creationId xmlns:a16="http://schemas.microsoft.com/office/drawing/2014/main" id="{289ECD7D-3D62-C3F0-8DC0-E6A2C72260EF}"/>
                  </a:ext>
                </a:extLst>
              </p:cNvPr>
              <p:cNvSpPr>
                <a:spLocks/>
              </p:cNvSpPr>
              <p:nvPr/>
            </p:nvSpPr>
            <p:spPr>
              <a:xfrm rot="16200000">
                <a:off x="11959907" y="-1166189"/>
                <a:ext cx="462607" cy="243824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0F71AC1C-6861-88DE-0456-AB5F6C35D8CE}"/>
                  </a:ext>
                </a:extLst>
              </p:cNvPr>
              <p:cNvSpPr/>
              <p:nvPr/>
            </p:nvSpPr>
            <p:spPr>
              <a:xfrm rot="16200000">
                <a:off x="11959906" y="-717584"/>
                <a:ext cx="462607" cy="243824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C7E037D4-079F-4C16-7B74-BDFEB31FD933}"/>
                  </a:ext>
                </a:extLst>
              </p:cNvPr>
              <p:cNvSpPr>
                <a:spLocks/>
              </p:cNvSpPr>
              <p:nvPr/>
            </p:nvSpPr>
            <p:spPr>
              <a:xfrm rot="16200000">
                <a:off x="8251717" y="3439207"/>
                <a:ext cx="7878980" cy="243824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2" name="Title 1">
            <a:extLst>
              <a:ext uri="{FF2B5EF4-FFF2-40B4-BE49-F238E27FC236}">
                <a16:creationId xmlns:a16="http://schemas.microsoft.com/office/drawing/2014/main" id="{F2E0493D-61A7-878A-76BD-FCC834E1786E}"/>
              </a:ext>
            </a:extLst>
          </p:cNvPr>
          <p:cNvSpPr>
            <a:spLocks noGrp="1"/>
          </p:cNvSpPr>
          <p:nvPr userDrawn="1">
            <p:ph type="title"/>
          </p:nvPr>
        </p:nvSpPr>
        <p:spPr>
          <a:xfrm>
            <a:off x="10869033" y="5931351"/>
            <a:ext cx="12630730" cy="842988"/>
          </a:xfrm>
        </p:spPr>
        <p:txBody>
          <a:bodyPr/>
          <a:lstStyle>
            <a:lvl1pPr>
              <a:defRPr sz="6600">
                <a:solidFill>
                  <a:schemeClr val="bg1"/>
                </a:solidFill>
              </a:defRPr>
            </a:lvl1pPr>
          </a:lstStyle>
          <a:p>
            <a:r>
              <a:rPr lang="en-GB"/>
              <a:t>Click to edit Master title style</a:t>
            </a:r>
          </a:p>
        </p:txBody>
      </p:sp>
      <p:sp>
        <p:nvSpPr>
          <p:cNvPr id="3" name="Date Placeholder 2">
            <a:extLst>
              <a:ext uri="{FF2B5EF4-FFF2-40B4-BE49-F238E27FC236}">
                <a16:creationId xmlns:a16="http://schemas.microsoft.com/office/drawing/2014/main" id="{0047735E-7B8F-8BC8-4F7E-BCF621E9717A}"/>
              </a:ext>
            </a:extLst>
          </p:cNvPr>
          <p:cNvSpPr>
            <a:spLocks noGrp="1"/>
          </p:cNvSpPr>
          <p:nvPr userDrawn="1">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4" name="Footer Placeholder 3">
            <a:extLst>
              <a:ext uri="{FF2B5EF4-FFF2-40B4-BE49-F238E27FC236}">
                <a16:creationId xmlns:a16="http://schemas.microsoft.com/office/drawing/2014/main" id="{42987D87-0237-95AC-CF2A-0A06A3DDEA15}"/>
              </a:ext>
            </a:extLst>
          </p:cNvPr>
          <p:cNvSpPr>
            <a:spLocks noGrp="1"/>
          </p:cNvSpPr>
          <p:nvPr userDrawn="1">
            <p:ph type="ftr" sz="quarter" idx="11"/>
          </p:nvPr>
        </p:nvSpPr>
        <p:spPr/>
        <p:txBody>
          <a:bodyPr/>
          <a:lstStyle>
            <a:lvl1pPr>
              <a:defRPr>
                <a:solidFill>
                  <a:schemeClr val="bg1"/>
                </a:solidFill>
              </a:defRPr>
            </a:lvl1pPr>
          </a:lstStyle>
          <a:p>
            <a:r>
              <a:rPr lang="en-GB"/>
              <a:t>© GSMA 2022</a:t>
            </a:r>
          </a:p>
        </p:txBody>
      </p:sp>
      <p:sp>
        <p:nvSpPr>
          <p:cNvPr id="5" name="Slide Number Placeholder 4">
            <a:extLst>
              <a:ext uri="{FF2B5EF4-FFF2-40B4-BE49-F238E27FC236}">
                <a16:creationId xmlns:a16="http://schemas.microsoft.com/office/drawing/2014/main" id="{859CCE7D-722A-BE32-8704-7FDDF2102C3A}"/>
              </a:ext>
            </a:extLst>
          </p:cNvPr>
          <p:cNvSpPr>
            <a:spLocks noGrp="1"/>
          </p:cNvSpPr>
          <p:nvPr userDrawn="1">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pic>
        <p:nvPicPr>
          <p:cNvPr id="11" name="Graphic 10">
            <a:extLst>
              <a:ext uri="{FF2B5EF4-FFF2-40B4-BE49-F238E27FC236}">
                <a16:creationId xmlns:a16="http://schemas.microsoft.com/office/drawing/2014/main" id="{27B900B3-DF3E-739D-34F9-3945912E3984}"/>
              </a:ext>
            </a:extLst>
          </p:cNvPr>
          <p:cNvPicPr>
            <a:picLocks noChangeAspect="1"/>
          </p:cNvPicPr>
          <p:nvPr userDrawn="1"/>
        </p:nvPicPr>
        <p:blipFill>
          <a:blip cstate="screen">
            <a:extLst>
              <a:ext uri="{28A0092B-C50C-407E-A947-70E740481C1C}">
                <a14:useLocalDpi xmlns:a14="http://schemas.microsoft.com/office/drawing/2010/main"/>
              </a:ext>
            </a:extLst>
          </a:blip>
          <a:stretch>
            <a:fillRect/>
          </a:stretch>
        </p:blipFill>
        <p:spPr>
          <a:xfrm>
            <a:off x="21372164" y="12871279"/>
            <a:ext cx="2127600" cy="333546"/>
          </a:xfrm>
          <a:prstGeom prst="rect">
            <a:avLst/>
          </a:prstGeom>
        </p:spPr>
      </p:pic>
      <p:sp>
        <p:nvSpPr>
          <p:cNvPr id="13" name="Text Placeholder 10">
            <a:extLst>
              <a:ext uri="{FF2B5EF4-FFF2-40B4-BE49-F238E27FC236}">
                <a16:creationId xmlns:a16="http://schemas.microsoft.com/office/drawing/2014/main" id="{780988D1-2308-8A71-5492-5AE996641080}"/>
              </a:ext>
            </a:extLst>
          </p:cNvPr>
          <p:cNvSpPr>
            <a:spLocks noGrp="1"/>
          </p:cNvSpPr>
          <p:nvPr>
            <p:ph type="body" sz="quarter" idx="14"/>
          </p:nvPr>
        </p:nvSpPr>
        <p:spPr>
          <a:xfrm>
            <a:off x="10869033" y="7077239"/>
            <a:ext cx="12630730" cy="1838161"/>
          </a:xfrm>
        </p:spPr>
        <p:txBody>
          <a:bodyPr/>
          <a:lstStyle>
            <a:lvl1pPr>
              <a:defRPr sz="3200" b="0">
                <a:solidFill>
                  <a:schemeClr val="bg1"/>
                </a:solidFill>
              </a:defRPr>
            </a:lvl1pPr>
            <a:lvl2pPr>
              <a:defRPr>
                <a:solidFill>
                  <a:schemeClr val="bg1"/>
                </a:solidFill>
              </a:defRPr>
            </a:lvl2pPr>
            <a:lvl3pPr>
              <a:defRPr>
                <a:solidFill>
                  <a:schemeClr val="bg1"/>
                </a:solidFill>
              </a:defRPr>
            </a:lvl3pPr>
            <a:lvl4pPr>
              <a:buClrTx/>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498457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7679">
          <p15:clr>
            <a:srgbClr val="FBAE40"/>
          </p15:clr>
        </p15:guide>
        <p15:guide id="2" orient="horz" pos="4320">
          <p15:clr>
            <a:srgbClr val="FBAE40"/>
          </p15:clr>
        </p15:guide>
      </p15:sldGuideLst>
    </p:ext>
  </p:extLst>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hank You">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81064" y="883874"/>
            <a:ext cx="22618700" cy="541687"/>
          </a:xfrm>
        </p:spPr>
        <p:txBody>
          <a:bodyPr/>
          <a:lstStyle>
            <a:lvl1pPr>
              <a:lnSpc>
                <a:spcPct val="88000"/>
              </a:lnSpc>
              <a:defRPr sz="4000" spc="-130" baseline="0">
                <a:solidFill>
                  <a:schemeClr val="bg1"/>
                </a:solidFill>
              </a:defRPr>
            </a:lvl1pPr>
          </a:lstStyle>
          <a:p>
            <a:r>
              <a:rPr lang="en-GB"/>
              <a:t>Click to edit Master title style</a:t>
            </a:r>
          </a:p>
        </p:txBody>
      </p:sp>
      <p:sp>
        <p:nvSpPr>
          <p:cNvPr id="3" name="Date Placeholder 2"/>
          <p:cNvSpPr>
            <a:spLocks noGrp="1"/>
          </p:cNvSpPr>
          <p:nvPr>
            <p:ph type="dt" sz="half" idx="10"/>
          </p:nvPr>
        </p:nvSpPr>
        <p:spPr/>
        <p:txBody>
          <a:bodyPr/>
          <a:lstStyle>
            <a:lvl1pPr>
              <a:defRPr>
                <a:solidFill>
                  <a:schemeClr val="bg1"/>
                </a:solidFill>
              </a:defRPr>
            </a:lvl1pPr>
          </a:lstStyle>
          <a:p>
            <a:fld id="{E709039E-3F48-4BF4-BC59-03AB40DD2DC0}" type="datetime1">
              <a:rPr lang="en-GB" smtClean="0"/>
              <a:pPr/>
              <a:t>02/10/2025</a:t>
            </a:fld>
            <a:endParaRPr lang="en-GB"/>
          </a:p>
        </p:txBody>
      </p:sp>
      <p:sp>
        <p:nvSpPr>
          <p:cNvPr id="4" name="Footer Placeholder 3"/>
          <p:cNvSpPr>
            <a:spLocks noGrp="1"/>
          </p:cNvSpPr>
          <p:nvPr>
            <p:ph type="ftr" sz="quarter" idx="11"/>
          </p:nvPr>
        </p:nvSpPr>
        <p:spPr/>
        <p:txBody>
          <a:bodyPr/>
          <a:lstStyle>
            <a:lvl1pPr>
              <a:defRPr>
                <a:solidFill>
                  <a:schemeClr val="bg1"/>
                </a:solidFill>
              </a:defRPr>
            </a:lvl1pPr>
          </a:lstStyle>
          <a:p>
            <a:r>
              <a:rPr lang="en-GB"/>
              <a:t>© GSMA 2022</a:t>
            </a:r>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pic>
        <p:nvPicPr>
          <p:cNvPr id="8" name="Graphic 7">
            <a:extLst>
              <a:ext uri="{FF2B5EF4-FFF2-40B4-BE49-F238E27FC236}">
                <a16:creationId xmlns:a16="http://schemas.microsoft.com/office/drawing/2014/main" id="{D11567FF-E9AA-49ED-9131-480141738D1C}"/>
              </a:ext>
            </a:extLst>
          </p:cNvPr>
          <p:cNvPicPr>
            <a:picLocks noChangeAspect="1"/>
          </p:cNvPicPr>
          <p:nvPr userDrawn="1"/>
        </p:nvPicPr>
        <p:blipFill>
          <a:blip cstate="screen">
            <a:extLst>
              <a:ext uri="{28A0092B-C50C-407E-A947-70E740481C1C}">
                <a14:useLocalDpi xmlns:a14="http://schemas.microsoft.com/office/drawing/2010/main"/>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944472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5F2CA7A7-D746-BE19-F148-7811E73C490C}"/>
              </a:ext>
            </a:extLst>
          </p:cNvPr>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sp>
        <p:nvSpPr>
          <p:cNvPr id="12" name="Text Placeholder 10">
            <a:extLst>
              <a:ext uri="{FF2B5EF4-FFF2-40B4-BE49-F238E27FC236}">
                <a16:creationId xmlns:a16="http://schemas.microsoft.com/office/drawing/2014/main" id="{228D62D3-1FFD-0ABC-8607-9778DF92B0CB}"/>
              </a:ext>
            </a:extLst>
          </p:cNvPr>
          <p:cNvSpPr>
            <a:spLocks noGrp="1"/>
          </p:cNvSpPr>
          <p:nvPr>
            <p:ph type="body" sz="quarter" idx="14" hasCustomPrompt="1"/>
          </p:nvPr>
        </p:nvSpPr>
        <p:spPr>
          <a:xfrm>
            <a:off x="929191" y="3990562"/>
            <a:ext cx="17166307" cy="3108076"/>
          </a:xfrm>
        </p:spPr>
        <p:txBody>
          <a:bodyPr/>
          <a:lstStyle>
            <a:lvl1pPr marL="0" indent="0">
              <a:buNone/>
              <a:defRPr sz="10000" b="1">
                <a:solidFill>
                  <a:schemeClr val="bg1"/>
                </a:solidFill>
                <a:latin typeface="+mj-lt"/>
              </a:defRPr>
            </a:lvl1pPr>
            <a:lvl2pPr marL="914308" indent="0">
              <a:buNone/>
              <a:defRPr sz="4400">
                <a:solidFill>
                  <a:schemeClr val="bg1"/>
                </a:solidFill>
              </a:defRPr>
            </a:lvl2pPr>
            <a:lvl3pPr>
              <a:defRPr sz="3200">
                <a:solidFill>
                  <a:schemeClr val="bg1"/>
                </a:solidFill>
              </a:defRPr>
            </a:lvl3pPr>
            <a:lvl4pPr>
              <a:buClrTx/>
              <a:defRPr sz="3200">
                <a:solidFill>
                  <a:schemeClr val="bg1"/>
                </a:solidFill>
              </a:defRPr>
            </a:lvl4pPr>
            <a:lvl5pPr>
              <a:defRPr sz="1800">
                <a:solidFill>
                  <a:schemeClr val="bg1"/>
                </a:solidFill>
              </a:defRPr>
            </a:lvl5pPr>
          </a:lstStyle>
          <a:p>
            <a:pPr lvl="0"/>
            <a:r>
              <a:rPr lang="en-GB"/>
              <a:t>Presentation Title</a:t>
            </a:r>
          </a:p>
        </p:txBody>
      </p:sp>
      <p:pic>
        <p:nvPicPr>
          <p:cNvPr id="11" name="Graphic 10">
            <a:extLst>
              <a:ext uri="{FF2B5EF4-FFF2-40B4-BE49-F238E27FC236}">
                <a16:creationId xmlns:a16="http://schemas.microsoft.com/office/drawing/2014/main" id="{54184F31-94DF-9F7A-09CB-A278E0B92C99}"/>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21372166" y="12871281"/>
            <a:ext cx="2127600" cy="333546"/>
          </a:xfrm>
          <a:prstGeom prst="rect">
            <a:avLst/>
          </a:prstGeom>
        </p:spPr>
      </p:pic>
      <p:sp>
        <p:nvSpPr>
          <p:cNvPr id="3" name="Text Placeholder 2">
            <a:extLst>
              <a:ext uri="{FF2B5EF4-FFF2-40B4-BE49-F238E27FC236}">
                <a16:creationId xmlns:a16="http://schemas.microsoft.com/office/drawing/2014/main" id="{FDED5A24-DC36-0968-CEE2-AE42CA34EF18}"/>
              </a:ext>
            </a:extLst>
          </p:cNvPr>
          <p:cNvSpPr>
            <a:spLocks noGrp="1"/>
          </p:cNvSpPr>
          <p:nvPr>
            <p:ph type="body" sz="quarter" idx="15" hasCustomPrompt="1"/>
          </p:nvPr>
        </p:nvSpPr>
        <p:spPr>
          <a:xfrm>
            <a:off x="928859" y="9288131"/>
            <a:ext cx="15362238" cy="2190750"/>
          </a:xfrm>
        </p:spPr>
        <p:txBody>
          <a:bodyPr/>
          <a:lstStyle>
            <a:lvl1pPr marL="0" indent="0">
              <a:buNone/>
              <a:defRPr sz="5400">
                <a:solidFill>
                  <a:schemeClr val="bg1"/>
                </a:solidFill>
              </a:defRPr>
            </a:lvl1pPr>
            <a:lvl2pPr marL="914308" indent="0">
              <a:buNone/>
              <a:defRPr>
                <a:solidFill>
                  <a:schemeClr val="bg1"/>
                </a:solidFill>
              </a:defRPr>
            </a:lvl2pPr>
            <a:lvl3pPr marL="1828619" indent="0">
              <a:buNone/>
              <a:defRPr>
                <a:solidFill>
                  <a:schemeClr val="bg1"/>
                </a:solidFill>
              </a:defRPr>
            </a:lvl3pPr>
            <a:lvl4pPr marL="2742927" indent="0">
              <a:buNone/>
              <a:defRPr>
                <a:solidFill>
                  <a:schemeClr val="bg1"/>
                </a:solidFill>
              </a:defRPr>
            </a:lvl4pPr>
            <a:lvl5pPr marL="3657235" indent="0">
              <a:buNone/>
              <a:defRPr>
                <a:solidFill>
                  <a:schemeClr val="bg1"/>
                </a:solidFill>
              </a:defRPr>
            </a:lvl5pPr>
          </a:lstStyle>
          <a:p>
            <a:pPr lvl="0"/>
            <a:r>
              <a:rPr lang="en-US"/>
              <a:t>Speaker name etc.</a:t>
            </a:r>
          </a:p>
        </p:txBody>
      </p:sp>
      <p:sp>
        <p:nvSpPr>
          <p:cNvPr id="4" name="TextBox 3">
            <a:extLst>
              <a:ext uri="{FF2B5EF4-FFF2-40B4-BE49-F238E27FC236}">
                <a16:creationId xmlns:a16="http://schemas.microsoft.com/office/drawing/2014/main" id="{C3176422-066B-B913-C09A-EC7725F7FAA8}"/>
              </a:ext>
            </a:extLst>
          </p:cNvPr>
          <p:cNvSpPr txBox="1"/>
          <p:nvPr userDrawn="1"/>
        </p:nvSpPr>
        <p:spPr>
          <a:xfrm>
            <a:off x="872846" y="12871287"/>
            <a:ext cx="12403615" cy="369332"/>
          </a:xfrm>
          <a:prstGeom prst="rect">
            <a:avLst/>
          </a:prstGeom>
          <a:noFill/>
        </p:spPr>
        <p:txBody>
          <a:bodyPr wrap="square" rtlCol="0">
            <a:spAutoFit/>
          </a:bodyPr>
          <a:lstStyle/>
          <a:p>
            <a:pPr marL="0" marR="0" lvl="0" indent="0" algn="l" defTabSz="457177"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Arial"/>
                <a:ea typeface="+mn-ea"/>
                <a:cs typeface="Arial" panose="020B0604020202020204" pitchFamily="34" charset="0"/>
              </a:rPr>
              <a:t>CONFIDENTIAL – GSMA OPERATOR, RAPPORTEUR, INDUSTRY AND SECTOR MEMBERS ONLY</a:t>
            </a:r>
          </a:p>
        </p:txBody>
      </p:sp>
    </p:spTree>
    <p:extLst>
      <p:ext uri="{BB962C8B-B14F-4D97-AF65-F5344CB8AC3E}">
        <p14:creationId xmlns:p14="http://schemas.microsoft.com/office/powerpoint/2010/main" val="1988926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Title and Content_Whit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B51C77D3-387C-4881-A960-1F7F91E3F80B}" type="slidenum">
              <a:rPr lang="en-GB" smtClean="0">
                <a:solidFill>
                  <a:prstClr val="black"/>
                </a:solidFill>
              </a:rPr>
              <a:pPr>
                <a:defRPr/>
              </a:pPr>
              <a:t>‹#›</a:t>
            </a:fld>
            <a:endParaRPr lang="en-GB">
              <a:solidFill>
                <a:prstClr val="black"/>
              </a:solidFill>
            </a:endParaRPr>
          </a:p>
        </p:txBody>
      </p:sp>
      <p:pic>
        <p:nvPicPr>
          <p:cNvPr id="9" name="Graphic 8">
            <a:extLst>
              <a:ext uri="{FF2B5EF4-FFF2-40B4-BE49-F238E27FC236}">
                <a16:creationId xmlns:a16="http://schemas.microsoft.com/office/drawing/2014/main" id="{B8B74983-247E-E6E7-44B9-B45188B0AB05}"/>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72" y="12871287"/>
            <a:ext cx="2127600" cy="333546"/>
          </a:xfrm>
          <a:prstGeom prst="rect">
            <a:avLst/>
          </a:prstGeom>
        </p:spPr>
      </p:pic>
      <p:sp>
        <p:nvSpPr>
          <p:cNvPr id="7" name="Title 6">
            <a:extLst>
              <a:ext uri="{FF2B5EF4-FFF2-40B4-BE49-F238E27FC236}">
                <a16:creationId xmlns:a16="http://schemas.microsoft.com/office/drawing/2014/main" id="{2571A075-D6EE-E9E7-34AC-52A0A244DAE5}"/>
              </a:ext>
            </a:extLst>
          </p:cNvPr>
          <p:cNvSpPr>
            <a:spLocks noGrp="1"/>
          </p:cNvSpPr>
          <p:nvPr>
            <p:ph type="title"/>
          </p:nvPr>
        </p:nvSpPr>
        <p:spPr/>
        <p:txBody>
          <a:bodyPr/>
          <a:lstStyle/>
          <a:p>
            <a:r>
              <a:rPr lang="en-US"/>
              <a:t>Click to edit Master title style</a:t>
            </a:r>
            <a:endParaRPr lang="en-GB"/>
          </a:p>
        </p:txBody>
      </p:sp>
      <p:sp>
        <p:nvSpPr>
          <p:cNvPr id="4" name="Text Placeholder 3">
            <a:extLst>
              <a:ext uri="{FF2B5EF4-FFF2-40B4-BE49-F238E27FC236}">
                <a16:creationId xmlns:a16="http://schemas.microsoft.com/office/drawing/2014/main" id="{EB0060A9-D041-B6F7-A6BF-FC10D96E0909}"/>
              </a:ext>
            </a:extLst>
          </p:cNvPr>
          <p:cNvSpPr>
            <a:spLocks noGrp="1"/>
          </p:cNvSpPr>
          <p:nvPr>
            <p:ph type="body" sz="quarter" idx="13"/>
          </p:nvPr>
        </p:nvSpPr>
        <p:spPr>
          <a:xfrm>
            <a:off x="872843" y="2932983"/>
            <a:ext cx="22617364" cy="935103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extBox 1">
            <a:extLst>
              <a:ext uri="{FF2B5EF4-FFF2-40B4-BE49-F238E27FC236}">
                <a16:creationId xmlns:a16="http://schemas.microsoft.com/office/drawing/2014/main" id="{4ACA1560-85AA-CD1E-4A1F-0F42A5CC32D3}"/>
              </a:ext>
            </a:extLst>
          </p:cNvPr>
          <p:cNvSpPr txBox="1"/>
          <p:nvPr userDrawn="1"/>
        </p:nvSpPr>
        <p:spPr>
          <a:xfrm>
            <a:off x="872846" y="12871287"/>
            <a:ext cx="12403615" cy="369332"/>
          </a:xfrm>
          <a:prstGeom prst="rect">
            <a:avLst/>
          </a:prstGeom>
          <a:noFill/>
        </p:spPr>
        <p:txBody>
          <a:bodyPr wrap="square" rtlCol="0">
            <a:spAutoFit/>
          </a:bodyPr>
          <a:lstStyle/>
          <a:p>
            <a:pPr marL="0" marR="0" lvl="0" indent="0" algn="l" defTabSz="457177"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black"/>
                </a:solidFill>
                <a:effectLst/>
                <a:uLnTx/>
                <a:uFillTx/>
                <a:latin typeface="Arial"/>
                <a:ea typeface="+mn-ea"/>
                <a:cs typeface="Arial" panose="020B0604020202020204" pitchFamily="34" charset="0"/>
              </a:rPr>
              <a:t>CONFIDENTIAL – GSMA OPERATOR, RAPPORTEUR, INDUSTRY AND SECTOR MEMBERS ONLY</a:t>
            </a:r>
          </a:p>
        </p:txBody>
      </p:sp>
    </p:spTree>
    <p:extLst>
      <p:ext uri="{BB962C8B-B14F-4D97-AF65-F5344CB8AC3E}">
        <p14:creationId xmlns:p14="http://schemas.microsoft.com/office/powerpoint/2010/main" val="1733523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Column_White">
    <p:spTree>
      <p:nvGrpSpPr>
        <p:cNvPr id="1" name=""/>
        <p:cNvGrpSpPr/>
        <p:nvPr/>
      </p:nvGrpSpPr>
      <p:grpSpPr>
        <a:xfrm>
          <a:off x="0" y="0"/>
          <a:ext cx="0" cy="0"/>
          <a:chOff x="0" y="0"/>
          <a:chExt cx="0" cy="0"/>
        </a:xfrm>
      </p:grpSpPr>
      <p:sp>
        <p:nvSpPr>
          <p:cNvPr id="2" name="Title 1"/>
          <p:cNvSpPr>
            <a:spLocks noGrp="1"/>
          </p:cNvSpPr>
          <p:nvPr>
            <p:ph type="title"/>
          </p:nvPr>
        </p:nvSpPr>
        <p:spPr>
          <a:xfrm>
            <a:off x="881064" y="881063"/>
            <a:ext cx="22617364" cy="1021818"/>
          </a:xfrm>
        </p:spPr>
        <p:txBody>
          <a:bodyPr/>
          <a:lstStyle>
            <a:lvl1pPr>
              <a:defRPr sz="8000"/>
            </a:lvl1pPr>
          </a:lstStyle>
          <a:p>
            <a:r>
              <a:rPr lang="en-GB"/>
              <a:t>Click to edit Master title style</a:t>
            </a:r>
          </a:p>
        </p:txBody>
      </p:sp>
      <p:sp>
        <p:nvSpPr>
          <p:cNvPr id="3" name="Content Placeholder 2"/>
          <p:cNvSpPr>
            <a:spLocks noGrp="1"/>
          </p:cNvSpPr>
          <p:nvPr>
            <p:ph idx="1"/>
          </p:nvPr>
        </p:nvSpPr>
        <p:spPr>
          <a:xfrm>
            <a:off x="881062" y="3536950"/>
            <a:ext cx="10932143" cy="8758238"/>
          </a:xfrm>
        </p:spPr>
        <p:txBody>
          <a:bodyPr/>
          <a:lstStyle>
            <a:lvl1pPr>
              <a:defRPr sz="4400">
                <a:solidFill>
                  <a:schemeClr val="accent4"/>
                </a:solidFill>
              </a:defRPr>
            </a:lvl1pPr>
            <a:lvl2pPr>
              <a:defRPr sz="4400"/>
            </a:lvl2pPr>
            <a:lvl3pPr>
              <a:defRPr sz="3200"/>
            </a:lvl3pPr>
            <a:lvl4pPr>
              <a:buClr>
                <a:schemeClr val="accent4"/>
              </a:buClr>
              <a:defRPr sz="32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7CCEADB6-F722-4B9F-A14D-58DDD1683164}" type="datetime1">
              <a:rPr lang="en-GB" smtClean="0"/>
              <a:t>02/10/2025</a:t>
            </a:fld>
            <a:endParaRPr lang="en-GB"/>
          </a:p>
        </p:txBody>
      </p:sp>
      <p:sp>
        <p:nvSpPr>
          <p:cNvPr id="5" name="Footer Placeholder 4"/>
          <p:cNvSpPr>
            <a:spLocks noGrp="1"/>
          </p:cNvSpPr>
          <p:nvPr>
            <p:ph type="ftr" sz="quarter" idx="11"/>
          </p:nvPr>
        </p:nvSpPr>
        <p:spPr/>
        <p:txBody>
          <a:bodyPr/>
          <a:lstStyle/>
          <a:p>
            <a:r>
              <a:rPr lang="en-GB"/>
              <a:t>© GSMA 2022</a:t>
            </a:r>
          </a:p>
        </p:txBody>
      </p:sp>
      <p:sp>
        <p:nvSpPr>
          <p:cNvPr id="6" name="Slide Number Placeholder 5"/>
          <p:cNvSpPr>
            <a:spLocks noGrp="1"/>
          </p:cNvSpPr>
          <p:nvPr>
            <p:ph type="sldNum" sz="quarter" idx="12"/>
          </p:nvPr>
        </p:nvSpPr>
        <p:spPr/>
        <p:txBody>
          <a:bodyPr/>
          <a:lstStyle/>
          <a:p>
            <a:fld id="{B51C77D3-387C-4881-A960-1F7F91E3F80B}" type="slidenum">
              <a:rPr lang="en-GB" smtClean="0"/>
              <a:t>‹#›</a:t>
            </a:fld>
            <a:endParaRPr lang="en-GB"/>
          </a:p>
        </p:txBody>
      </p:sp>
      <p:sp>
        <p:nvSpPr>
          <p:cNvPr id="10" name="Content Placeholder 9">
            <a:extLst>
              <a:ext uri="{FF2B5EF4-FFF2-40B4-BE49-F238E27FC236}">
                <a16:creationId xmlns:a16="http://schemas.microsoft.com/office/drawing/2014/main" id="{5B54E90F-50F9-D450-21A3-1F26B493D0BD}"/>
              </a:ext>
            </a:extLst>
          </p:cNvPr>
          <p:cNvSpPr>
            <a:spLocks noGrp="1"/>
          </p:cNvSpPr>
          <p:nvPr>
            <p:ph sz="quarter" idx="13"/>
          </p:nvPr>
        </p:nvSpPr>
        <p:spPr>
          <a:xfrm>
            <a:off x="12569206" y="3536950"/>
            <a:ext cx="10930557" cy="8758238"/>
          </a:xfrm>
        </p:spPr>
        <p:txBody>
          <a:bodyPr/>
          <a:lstStyle>
            <a:lvl1pPr>
              <a:defRPr sz="4400">
                <a:solidFill>
                  <a:schemeClr val="accent4"/>
                </a:solidFill>
              </a:defRPr>
            </a:lvl1pPr>
            <a:lvl2pPr>
              <a:defRPr sz="4400"/>
            </a:lvl2pPr>
            <a:lvl3pPr>
              <a:defRPr sz="3200"/>
            </a:lvl3pPr>
            <a:lvl4pPr>
              <a:defRPr sz="32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pic>
        <p:nvPicPr>
          <p:cNvPr id="11" name="Graphic 10">
            <a:extLst>
              <a:ext uri="{FF2B5EF4-FFF2-40B4-BE49-F238E27FC236}">
                <a16:creationId xmlns:a16="http://schemas.microsoft.com/office/drawing/2014/main" id="{33240DBB-AF57-9221-705F-3C7F495A8FE6}"/>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611969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1_Title and Content_Subheadin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B51C77D3-387C-4881-A960-1F7F91E3F80B}" type="slidenum">
              <a:rPr lang="en-GB" smtClean="0">
                <a:solidFill>
                  <a:prstClr val="black"/>
                </a:solidFill>
              </a:rPr>
              <a:pPr>
                <a:defRPr/>
              </a:pPr>
              <a:t>‹#›</a:t>
            </a:fld>
            <a:endParaRPr lang="en-GB">
              <a:solidFill>
                <a:prstClr val="black"/>
              </a:solidFill>
            </a:endParaRPr>
          </a:p>
        </p:txBody>
      </p:sp>
      <p:pic>
        <p:nvPicPr>
          <p:cNvPr id="9" name="Graphic 8">
            <a:extLst>
              <a:ext uri="{FF2B5EF4-FFF2-40B4-BE49-F238E27FC236}">
                <a16:creationId xmlns:a16="http://schemas.microsoft.com/office/drawing/2014/main" id="{B8B74983-247E-E6E7-44B9-B45188B0AB05}"/>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72" y="12871287"/>
            <a:ext cx="2127600" cy="333546"/>
          </a:xfrm>
          <a:prstGeom prst="rect">
            <a:avLst/>
          </a:prstGeom>
        </p:spPr>
      </p:pic>
      <p:sp>
        <p:nvSpPr>
          <p:cNvPr id="7" name="Title 6">
            <a:extLst>
              <a:ext uri="{FF2B5EF4-FFF2-40B4-BE49-F238E27FC236}">
                <a16:creationId xmlns:a16="http://schemas.microsoft.com/office/drawing/2014/main" id="{2571A075-D6EE-E9E7-34AC-52A0A244DAE5}"/>
              </a:ext>
            </a:extLst>
          </p:cNvPr>
          <p:cNvSpPr>
            <a:spLocks noGrp="1"/>
          </p:cNvSpPr>
          <p:nvPr>
            <p:ph type="title"/>
          </p:nvPr>
        </p:nvSpPr>
        <p:spPr/>
        <p:txBody>
          <a:bodyPr/>
          <a:lstStyle/>
          <a:p>
            <a:r>
              <a:rPr lang="en-US"/>
              <a:t>Click to edit Master title style</a:t>
            </a:r>
            <a:endParaRPr lang="en-GB"/>
          </a:p>
        </p:txBody>
      </p:sp>
      <p:sp>
        <p:nvSpPr>
          <p:cNvPr id="4" name="Text Placeholder 3">
            <a:extLst>
              <a:ext uri="{FF2B5EF4-FFF2-40B4-BE49-F238E27FC236}">
                <a16:creationId xmlns:a16="http://schemas.microsoft.com/office/drawing/2014/main" id="{EB0060A9-D041-B6F7-A6BF-FC10D96E0909}"/>
              </a:ext>
            </a:extLst>
          </p:cNvPr>
          <p:cNvSpPr>
            <a:spLocks noGrp="1"/>
          </p:cNvSpPr>
          <p:nvPr>
            <p:ph type="body" sz="quarter" idx="13"/>
          </p:nvPr>
        </p:nvSpPr>
        <p:spPr>
          <a:xfrm>
            <a:off x="872843" y="4140678"/>
            <a:ext cx="22617364" cy="814333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Text Placeholder 2">
            <a:extLst>
              <a:ext uri="{FF2B5EF4-FFF2-40B4-BE49-F238E27FC236}">
                <a16:creationId xmlns:a16="http://schemas.microsoft.com/office/drawing/2014/main" id="{3B63F8B4-57D0-819C-F717-DE3BB1B45C1C}"/>
              </a:ext>
            </a:extLst>
          </p:cNvPr>
          <p:cNvSpPr>
            <a:spLocks noGrp="1"/>
          </p:cNvSpPr>
          <p:nvPr>
            <p:ph type="body" sz="quarter" idx="15" hasCustomPrompt="1"/>
          </p:nvPr>
        </p:nvSpPr>
        <p:spPr>
          <a:xfrm>
            <a:off x="872843" y="2683232"/>
            <a:ext cx="22617112" cy="1107996"/>
          </a:xfrm>
        </p:spPr>
        <p:txBody>
          <a:bodyPr/>
          <a:lstStyle>
            <a:lvl1pPr marL="0" indent="0">
              <a:buNone/>
              <a:defRPr sz="5400" b="1">
                <a:solidFill>
                  <a:srgbClr val="DE002B"/>
                </a:solidFill>
              </a:defRPr>
            </a:lvl1pPr>
            <a:lvl2pPr marL="914308" indent="0">
              <a:buNone/>
              <a:defRPr/>
            </a:lvl2pPr>
          </a:lstStyle>
          <a:p>
            <a:pPr lvl="0"/>
            <a:r>
              <a:rPr lang="en-US"/>
              <a:t>Click to edit Sub-heading</a:t>
            </a:r>
          </a:p>
        </p:txBody>
      </p:sp>
      <p:sp>
        <p:nvSpPr>
          <p:cNvPr id="8" name="TextBox 7">
            <a:extLst>
              <a:ext uri="{FF2B5EF4-FFF2-40B4-BE49-F238E27FC236}">
                <a16:creationId xmlns:a16="http://schemas.microsoft.com/office/drawing/2014/main" id="{8A2E8AF7-DBC9-2235-A960-E784AC5F9594}"/>
              </a:ext>
            </a:extLst>
          </p:cNvPr>
          <p:cNvSpPr txBox="1"/>
          <p:nvPr userDrawn="1"/>
        </p:nvSpPr>
        <p:spPr>
          <a:xfrm>
            <a:off x="872846" y="12871287"/>
            <a:ext cx="12403615" cy="369332"/>
          </a:xfrm>
          <a:prstGeom prst="rect">
            <a:avLst/>
          </a:prstGeom>
          <a:noFill/>
        </p:spPr>
        <p:txBody>
          <a:bodyPr wrap="square" rtlCol="0">
            <a:spAutoFit/>
          </a:bodyPr>
          <a:lstStyle/>
          <a:p>
            <a:pPr marL="0" marR="0" lvl="0" indent="0" algn="l" defTabSz="457177"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black"/>
                </a:solidFill>
                <a:effectLst/>
                <a:uLnTx/>
                <a:uFillTx/>
                <a:latin typeface="Arial"/>
                <a:ea typeface="+mn-ea"/>
                <a:cs typeface="Arial" panose="020B0604020202020204" pitchFamily="34" charset="0"/>
              </a:rPr>
              <a:t>CONFIDENTIAL – GSMA OPERATOR, RAPPORTEUR, INDUSTRY AND SECTOR MEMBERS ONLY</a:t>
            </a:r>
          </a:p>
        </p:txBody>
      </p:sp>
    </p:spTree>
    <p:extLst>
      <p:ext uri="{BB962C8B-B14F-4D97-AF65-F5344CB8AC3E}">
        <p14:creationId xmlns:p14="http://schemas.microsoft.com/office/powerpoint/2010/main" val="1091540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B51C77D3-387C-4881-A960-1F7F91E3F80B}" type="slidenum">
              <a:rPr lang="en-GB" smtClean="0">
                <a:solidFill>
                  <a:prstClr val="black"/>
                </a:solidFill>
              </a:rPr>
              <a:pPr>
                <a:defRPr/>
              </a:pPr>
              <a:t>‹#›</a:t>
            </a:fld>
            <a:endParaRPr lang="en-GB">
              <a:solidFill>
                <a:prstClr val="black"/>
              </a:solidFill>
            </a:endParaRPr>
          </a:p>
        </p:txBody>
      </p:sp>
      <p:pic>
        <p:nvPicPr>
          <p:cNvPr id="8" name="Graphic 7">
            <a:extLst>
              <a:ext uri="{FF2B5EF4-FFF2-40B4-BE49-F238E27FC236}">
                <a16:creationId xmlns:a16="http://schemas.microsoft.com/office/drawing/2014/main" id="{9EBFC167-B716-A327-ECFD-AEC5D22B5F15}"/>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72" y="12871287"/>
            <a:ext cx="2127600" cy="333546"/>
          </a:xfrm>
          <a:prstGeom prst="rect">
            <a:avLst/>
          </a:prstGeom>
        </p:spPr>
      </p:pic>
      <p:sp>
        <p:nvSpPr>
          <p:cNvPr id="3" name="Title 2">
            <a:extLst>
              <a:ext uri="{FF2B5EF4-FFF2-40B4-BE49-F238E27FC236}">
                <a16:creationId xmlns:a16="http://schemas.microsoft.com/office/drawing/2014/main" id="{63262721-D0C8-296B-A3EA-45F284B91C19}"/>
              </a:ext>
            </a:extLst>
          </p:cNvPr>
          <p:cNvSpPr>
            <a:spLocks noGrp="1"/>
          </p:cNvSpPr>
          <p:nvPr>
            <p:ph type="title"/>
          </p:nvPr>
        </p:nvSpPr>
        <p:spPr/>
        <p:txBody>
          <a:bodyPr/>
          <a:lstStyle/>
          <a:p>
            <a:r>
              <a:rPr lang="en-US"/>
              <a:t>Click to edit Master title style</a:t>
            </a:r>
            <a:endParaRPr lang="en-GB"/>
          </a:p>
        </p:txBody>
      </p:sp>
      <p:sp>
        <p:nvSpPr>
          <p:cNvPr id="2" name="TextBox 1">
            <a:extLst>
              <a:ext uri="{FF2B5EF4-FFF2-40B4-BE49-F238E27FC236}">
                <a16:creationId xmlns:a16="http://schemas.microsoft.com/office/drawing/2014/main" id="{289D44AF-7767-D7F3-D72B-B898873C6134}"/>
              </a:ext>
            </a:extLst>
          </p:cNvPr>
          <p:cNvSpPr txBox="1"/>
          <p:nvPr userDrawn="1"/>
        </p:nvSpPr>
        <p:spPr>
          <a:xfrm>
            <a:off x="872846" y="12871287"/>
            <a:ext cx="12403615" cy="369332"/>
          </a:xfrm>
          <a:prstGeom prst="rect">
            <a:avLst/>
          </a:prstGeom>
          <a:noFill/>
        </p:spPr>
        <p:txBody>
          <a:bodyPr wrap="square" rtlCol="0">
            <a:spAutoFit/>
          </a:bodyPr>
          <a:lstStyle/>
          <a:p>
            <a:pPr marL="0" marR="0" lvl="0" indent="0" algn="l" defTabSz="457177"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black"/>
                </a:solidFill>
                <a:effectLst/>
                <a:uLnTx/>
                <a:uFillTx/>
                <a:latin typeface="Arial"/>
                <a:ea typeface="+mn-ea"/>
                <a:cs typeface="Arial" panose="020B0604020202020204" pitchFamily="34" charset="0"/>
              </a:rPr>
              <a:t>CONFIDENTIAL – GSMA OPERATOR, RAPPORTEUR, INDUSTRY AND SECTOR MEMBERS ONLY</a:t>
            </a:r>
          </a:p>
        </p:txBody>
      </p:sp>
    </p:spTree>
    <p:extLst>
      <p:ext uri="{BB962C8B-B14F-4D97-AF65-F5344CB8AC3E}">
        <p14:creationId xmlns:p14="http://schemas.microsoft.com/office/powerpoint/2010/main" val="2723572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EB586678-B911-8A8D-F8FD-5AF7FBBF48D4}"/>
              </a:ext>
            </a:extLst>
          </p:cNvPr>
          <p:cNvSpPr>
            <a:spLocks noGrp="1"/>
          </p:cNvSpPr>
          <p:nvPr>
            <p:ph type="sldNum" sz="quarter" idx="12"/>
          </p:nvPr>
        </p:nvSpPr>
        <p:spPr/>
        <p:txBody>
          <a:bodyPr/>
          <a:lstStyle/>
          <a:p>
            <a:pPr>
              <a:defRPr/>
            </a:pPr>
            <a:fld id="{B51C77D3-387C-4881-A960-1F7F91E3F80B}" type="slidenum">
              <a:rPr lang="en-GB" smtClean="0">
                <a:solidFill>
                  <a:prstClr val="black"/>
                </a:solidFill>
              </a:rPr>
              <a:pPr>
                <a:defRPr/>
              </a:pPr>
              <a:t>‹#›</a:t>
            </a:fld>
            <a:endParaRPr lang="en-GB">
              <a:solidFill>
                <a:prstClr val="black"/>
              </a:solidFill>
            </a:endParaRPr>
          </a:p>
        </p:txBody>
      </p:sp>
      <p:sp>
        <p:nvSpPr>
          <p:cNvPr id="2" name="TextBox 1">
            <a:extLst>
              <a:ext uri="{FF2B5EF4-FFF2-40B4-BE49-F238E27FC236}">
                <a16:creationId xmlns:a16="http://schemas.microsoft.com/office/drawing/2014/main" id="{35063668-98C8-7875-CE16-7DBEF71EFB6B}"/>
              </a:ext>
            </a:extLst>
          </p:cNvPr>
          <p:cNvSpPr txBox="1"/>
          <p:nvPr userDrawn="1"/>
        </p:nvSpPr>
        <p:spPr>
          <a:xfrm>
            <a:off x="872846" y="12871287"/>
            <a:ext cx="12403615" cy="369332"/>
          </a:xfrm>
          <a:prstGeom prst="rect">
            <a:avLst/>
          </a:prstGeom>
          <a:noFill/>
        </p:spPr>
        <p:txBody>
          <a:bodyPr wrap="square" rtlCol="0">
            <a:spAutoFit/>
          </a:bodyPr>
          <a:lstStyle/>
          <a:p>
            <a:pPr marL="0" marR="0" lvl="0" indent="0" algn="l" defTabSz="457177"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black"/>
                </a:solidFill>
                <a:effectLst/>
                <a:uLnTx/>
                <a:uFillTx/>
                <a:latin typeface="Arial"/>
                <a:ea typeface="+mn-ea"/>
                <a:cs typeface="Arial" panose="020B0604020202020204" pitchFamily="34" charset="0"/>
              </a:rPr>
              <a:t>CONFIDENTIAL – GSMA OPERATOR, RAPPORTEUR, INDUSTRY AND SECTOR MEMBERS ONLY</a:t>
            </a:r>
          </a:p>
        </p:txBody>
      </p:sp>
      <p:pic>
        <p:nvPicPr>
          <p:cNvPr id="3" name="Graphic 2">
            <a:extLst>
              <a:ext uri="{FF2B5EF4-FFF2-40B4-BE49-F238E27FC236}">
                <a16:creationId xmlns:a16="http://schemas.microsoft.com/office/drawing/2014/main" id="{89439329-E450-E4F6-DCF8-E137ABDC2837}"/>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72" y="12871287"/>
            <a:ext cx="2127600" cy="333546"/>
          </a:xfrm>
          <a:prstGeom prst="rect">
            <a:avLst/>
          </a:prstGeom>
        </p:spPr>
      </p:pic>
    </p:spTree>
    <p:extLst>
      <p:ext uri="{BB962C8B-B14F-4D97-AF65-F5344CB8AC3E}">
        <p14:creationId xmlns:p14="http://schemas.microsoft.com/office/powerpoint/2010/main" val="15981189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2 Column_White">
    <p:spTree>
      <p:nvGrpSpPr>
        <p:cNvPr id="1" name=""/>
        <p:cNvGrpSpPr/>
        <p:nvPr/>
      </p:nvGrpSpPr>
      <p:grpSpPr>
        <a:xfrm>
          <a:off x="0" y="0"/>
          <a:ext cx="0" cy="0"/>
          <a:chOff x="0" y="0"/>
          <a:chExt cx="0" cy="0"/>
        </a:xfrm>
      </p:grpSpPr>
      <p:sp>
        <p:nvSpPr>
          <p:cNvPr id="2" name="Title 1"/>
          <p:cNvSpPr>
            <a:spLocks noGrp="1"/>
          </p:cNvSpPr>
          <p:nvPr>
            <p:ph type="title"/>
          </p:nvPr>
        </p:nvSpPr>
        <p:spPr>
          <a:xfrm>
            <a:off x="881065" y="881068"/>
            <a:ext cx="22617364" cy="1107996"/>
          </a:xfrm>
        </p:spPr>
        <p:txBody>
          <a:bodyPr/>
          <a:lstStyle>
            <a:lvl1pPr>
              <a:defRPr sz="8000"/>
            </a:lvl1pPr>
          </a:lstStyle>
          <a:p>
            <a:r>
              <a:rPr lang="en-US"/>
              <a:t>Click to edit Master title style</a:t>
            </a:r>
            <a:endParaRPr lang="en-GB"/>
          </a:p>
        </p:txBody>
      </p:sp>
      <p:sp>
        <p:nvSpPr>
          <p:cNvPr id="3" name="Content Placeholder 2"/>
          <p:cNvSpPr>
            <a:spLocks noGrp="1"/>
          </p:cNvSpPr>
          <p:nvPr>
            <p:ph idx="1" hasCustomPrompt="1"/>
          </p:nvPr>
        </p:nvSpPr>
        <p:spPr>
          <a:xfrm>
            <a:off x="881070" y="3536957"/>
            <a:ext cx="10932142" cy="8758238"/>
          </a:xfrm>
          <a:prstGeom prst="rect">
            <a:avLst/>
          </a:prstGeom>
        </p:spPr>
        <p:txBody>
          <a:bodyPr/>
          <a:lstStyle>
            <a:lvl1pPr>
              <a:defRPr sz="4800">
                <a:solidFill>
                  <a:schemeClr val="tx1"/>
                </a:solidFill>
              </a:defRPr>
            </a:lvl1pPr>
            <a:lvl2pPr>
              <a:defRPr sz="4000"/>
            </a:lvl2pPr>
            <a:lvl3pPr>
              <a:defRPr sz="3600"/>
            </a:lvl3pPr>
            <a:lvl4pPr>
              <a:buClr>
                <a:schemeClr val="accent4"/>
              </a:buClr>
              <a:defRPr sz="3200"/>
            </a:lvl4pPr>
            <a:lvl5pPr>
              <a:defRPr sz="3200"/>
            </a:lvl5pPr>
          </a:lstStyle>
          <a:p>
            <a:pPr lvl="0"/>
            <a:r>
              <a:rPr lang="en-GB"/>
              <a:t>First level</a:t>
            </a:r>
          </a:p>
          <a:p>
            <a:pPr lvl="1"/>
            <a:r>
              <a:rPr lang="en-GB"/>
              <a:t>Second level</a:t>
            </a:r>
          </a:p>
          <a:p>
            <a:pPr lvl="2"/>
            <a:r>
              <a:rPr lang="en-GB"/>
              <a:t>Third level</a:t>
            </a:r>
          </a:p>
          <a:p>
            <a:pPr lvl="3"/>
            <a:r>
              <a:rPr lang="en-GB"/>
              <a:t>Fourth level</a:t>
            </a:r>
          </a:p>
          <a:p>
            <a:pPr lvl="4"/>
            <a:r>
              <a:rPr lang="en-GB"/>
              <a:t>Fifth level</a:t>
            </a:r>
          </a:p>
        </p:txBody>
      </p:sp>
      <p:sp>
        <p:nvSpPr>
          <p:cNvPr id="6" name="Slide Number Placeholder 5"/>
          <p:cNvSpPr>
            <a:spLocks noGrp="1"/>
          </p:cNvSpPr>
          <p:nvPr>
            <p:ph type="sldNum" sz="quarter" idx="12"/>
          </p:nvPr>
        </p:nvSpPr>
        <p:spPr/>
        <p:txBody>
          <a:bodyPr/>
          <a:lstStyle/>
          <a:p>
            <a:pPr>
              <a:defRPr/>
            </a:pPr>
            <a:fld id="{B51C77D3-387C-4881-A960-1F7F91E3F80B}" type="slidenum">
              <a:rPr lang="en-GB" smtClean="0">
                <a:solidFill>
                  <a:prstClr val="black"/>
                </a:solidFill>
              </a:rPr>
              <a:pPr>
                <a:defRPr/>
              </a:pPr>
              <a:t>‹#›</a:t>
            </a:fld>
            <a:endParaRPr lang="en-GB">
              <a:solidFill>
                <a:prstClr val="black"/>
              </a:solidFill>
            </a:endParaRPr>
          </a:p>
        </p:txBody>
      </p:sp>
      <p:sp>
        <p:nvSpPr>
          <p:cNvPr id="10" name="Content Placeholder 9">
            <a:extLst>
              <a:ext uri="{FF2B5EF4-FFF2-40B4-BE49-F238E27FC236}">
                <a16:creationId xmlns:a16="http://schemas.microsoft.com/office/drawing/2014/main" id="{5B54E90F-50F9-D450-21A3-1F26B493D0BD}"/>
              </a:ext>
            </a:extLst>
          </p:cNvPr>
          <p:cNvSpPr>
            <a:spLocks noGrp="1"/>
          </p:cNvSpPr>
          <p:nvPr>
            <p:ph sz="quarter" idx="13" hasCustomPrompt="1"/>
          </p:nvPr>
        </p:nvSpPr>
        <p:spPr>
          <a:xfrm>
            <a:off x="12569210" y="3536957"/>
            <a:ext cx="10930557" cy="8758238"/>
          </a:xfrm>
          <a:prstGeom prst="rect">
            <a:avLst/>
          </a:prstGeom>
        </p:spPr>
        <p:txBody>
          <a:bodyPr/>
          <a:lstStyle>
            <a:lvl1pPr>
              <a:defRPr sz="4800">
                <a:solidFill>
                  <a:schemeClr val="tx1"/>
                </a:solidFill>
              </a:defRPr>
            </a:lvl1pPr>
            <a:lvl2pPr>
              <a:defRPr sz="4000"/>
            </a:lvl2pPr>
            <a:lvl3pPr>
              <a:defRPr sz="3600"/>
            </a:lvl3pPr>
            <a:lvl4pPr>
              <a:defRPr sz="3200"/>
            </a:lvl4pPr>
            <a:lvl5pPr>
              <a:defRPr sz="3200"/>
            </a:lvl5pPr>
          </a:lstStyle>
          <a:p>
            <a:pPr lvl="0"/>
            <a:r>
              <a:rPr lang="en-GB"/>
              <a:t>First level</a:t>
            </a:r>
          </a:p>
          <a:p>
            <a:pPr lvl="1"/>
            <a:r>
              <a:rPr lang="en-GB"/>
              <a:t>Second level</a:t>
            </a:r>
          </a:p>
          <a:p>
            <a:pPr lvl="2"/>
            <a:r>
              <a:rPr lang="en-GB"/>
              <a:t>Third level</a:t>
            </a:r>
          </a:p>
          <a:p>
            <a:pPr lvl="3"/>
            <a:r>
              <a:rPr lang="en-GB"/>
              <a:t>Fourth level</a:t>
            </a:r>
          </a:p>
          <a:p>
            <a:pPr lvl="4"/>
            <a:r>
              <a:rPr lang="en-GB"/>
              <a:t>Fifth level</a:t>
            </a:r>
          </a:p>
        </p:txBody>
      </p:sp>
      <p:pic>
        <p:nvPicPr>
          <p:cNvPr id="11" name="Graphic 10">
            <a:extLst>
              <a:ext uri="{FF2B5EF4-FFF2-40B4-BE49-F238E27FC236}">
                <a16:creationId xmlns:a16="http://schemas.microsoft.com/office/drawing/2014/main" id="{33240DBB-AF57-9221-705F-3C7F495A8FE6}"/>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72" y="12871287"/>
            <a:ext cx="2127600" cy="333546"/>
          </a:xfrm>
          <a:prstGeom prst="rect">
            <a:avLst/>
          </a:prstGeom>
        </p:spPr>
      </p:pic>
      <p:sp>
        <p:nvSpPr>
          <p:cNvPr id="4" name="TextBox 3">
            <a:extLst>
              <a:ext uri="{FF2B5EF4-FFF2-40B4-BE49-F238E27FC236}">
                <a16:creationId xmlns:a16="http://schemas.microsoft.com/office/drawing/2014/main" id="{03380D3F-E17B-C47B-65AD-73ADD948450A}"/>
              </a:ext>
            </a:extLst>
          </p:cNvPr>
          <p:cNvSpPr txBox="1"/>
          <p:nvPr userDrawn="1"/>
        </p:nvSpPr>
        <p:spPr>
          <a:xfrm>
            <a:off x="872846" y="12871287"/>
            <a:ext cx="12403615" cy="369332"/>
          </a:xfrm>
          <a:prstGeom prst="rect">
            <a:avLst/>
          </a:prstGeom>
          <a:noFill/>
        </p:spPr>
        <p:txBody>
          <a:bodyPr wrap="square" rtlCol="0">
            <a:spAutoFit/>
          </a:bodyPr>
          <a:lstStyle/>
          <a:p>
            <a:pPr marL="0" marR="0" lvl="0" indent="0" algn="l" defTabSz="457177"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black"/>
                </a:solidFill>
                <a:effectLst/>
                <a:uLnTx/>
                <a:uFillTx/>
                <a:latin typeface="Arial"/>
                <a:ea typeface="+mn-ea"/>
                <a:cs typeface="Arial" panose="020B0604020202020204" pitchFamily="34" charset="0"/>
              </a:rPr>
              <a:t>CONFIDENTIAL – GSMA OPERATOR, RAPPORTEUR, INDUSTRY AND SECTOR MEMBERS ONLY</a:t>
            </a:r>
          </a:p>
        </p:txBody>
      </p:sp>
    </p:spTree>
    <p:extLst>
      <p:ext uri="{BB962C8B-B14F-4D97-AF65-F5344CB8AC3E}">
        <p14:creationId xmlns:p14="http://schemas.microsoft.com/office/powerpoint/2010/main" val="1921229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2_2 Column_Subheading">
    <p:spTree>
      <p:nvGrpSpPr>
        <p:cNvPr id="1" name=""/>
        <p:cNvGrpSpPr/>
        <p:nvPr/>
      </p:nvGrpSpPr>
      <p:grpSpPr>
        <a:xfrm>
          <a:off x="0" y="0"/>
          <a:ext cx="0" cy="0"/>
          <a:chOff x="0" y="0"/>
          <a:chExt cx="0" cy="0"/>
        </a:xfrm>
      </p:grpSpPr>
      <p:sp>
        <p:nvSpPr>
          <p:cNvPr id="2" name="Title 1"/>
          <p:cNvSpPr>
            <a:spLocks noGrp="1"/>
          </p:cNvSpPr>
          <p:nvPr>
            <p:ph type="title"/>
          </p:nvPr>
        </p:nvSpPr>
        <p:spPr>
          <a:xfrm>
            <a:off x="881065" y="881068"/>
            <a:ext cx="22617364" cy="1107996"/>
          </a:xfrm>
        </p:spPr>
        <p:txBody>
          <a:bodyPr/>
          <a:lstStyle>
            <a:lvl1pPr>
              <a:defRPr sz="8000"/>
            </a:lvl1pPr>
          </a:lstStyle>
          <a:p>
            <a:r>
              <a:rPr lang="en-US"/>
              <a:t>Click to edit Master title style</a:t>
            </a:r>
            <a:endParaRPr lang="en-GB"/>
          </a:p>
        </p:txBody>
      </p:sp>
      <p:sp>
        <p:nvSpPr>
          <p:cNvPr id="3" name="Content Placeholder 2"/>
          <p:cNvSpPr>
            <a:spLocks noGrp="1"/>
          </p:cNvSpPr>
          <p:nvPr>
            <p:ph idx="1" hasCustomPrompt="1"/>
          </p:nvPr>
        </p:nvSpPr>
        <p:spPr>
          <a:xfrm>
            <a:off x="881070" y="4249245"/>
            <a:ext cx="10932142" cy="8045950"/>
          </a:xfrm>
          <a:prstGeom prst="rect">
            <a:avLst/>
          </a:prstGeom>
        </p:spPr>
        <p:txBody>
          <a:bodyPr/>
          <a:lstStyle>
            <a:lvl1pPr>
              <a:defRPr sz="4800">
                <a:solidFill>
                  <a:schemeClr val="tx1"/>
                </a:solidFill>
              </a:defRPr>
            </a:lvl1pPr>
            <a:lvl2pPr>
              <a:defRPr sz="4000"/>
            </a:lvl2pPr>
            <a:lvl3pPr>
              <a:defRPr sz="3600"/>
            </a:lvl3pPr>
            <a:lvl4pPr>
              <a:buClr>
                <a:schemeClr val="accent4"/>
              </a:buClr>
              <a:defRPr sz="3200"/>
            </a:lvl4pPr>
            <a:lvl5pPr>
              <a:defRPr sz="3200"/>
            </a:lvl5pPr>
          </a:lstStyle>
          <a:p>
            <a:pPr lvl="0"/>
            <a:r>
              <a:rPr lang="en-GB"/>
              <a:t>First level</a:t>
            </a:r>
          </a:p>
          <a:p>
            <a:pPr lvl="1"/>
            <a:r>
              <a:rPr lang="en-GB"/>
              <a:t>Second level</a:t>
            </a:r>
          </a:p>
          <a:p>
            <a:pPr lvl="2"/>
            <a:r>
              <a:rPr lang="en-GB"/>
              <a:t>Third level</a:t>
            </a:r>
          </a:p>
          <a:p>
            <a:pPr lvl="3"/>
            <a:r>
              <a:rPr lang="en-GB"/>
              <a:t>Fourth level</a:t>
            </a:r>
          </a:p>
          <a:p>
            <a:pPr lvl="4"/>
            <a:r>
              <a:rPr lang="en-GB"/>
              <a:t>Fifth level</a:t>
            </a:r>
          </a:p>
        </p:txBody>
      </p:sp>
      <p:sp>
        <p:nvSpPr>
          <p:cNvPr id="6" name="Slide Number Placeholder 5"/>
          <p:cNvSpPr>
            <a:spLocks noGrp="1"/>
          </p:cNvSpPr>
          <p:nvPr>
            <p:ph type="sldNum" sz="quarter" idx="12"/>
          </p:nvPr>
        </p:nvSpPr>
        <p:spPr/>
        <p:txBody>
          <a:bodyPr/>
          <a:lstStyle/>
          <a:p>
            <a:pPr>
              <a:defRPr/>
            </a:pPr>
            <a:fld id="{B51C77D3-387C-4881-A960-1F7F91E3F80B}" type="slidenum">
              <a:rPr lang="en-GB" smtClean="0">
                <a:solidFill>
                  <a:prstClr val="black"/>
                </a:solidFill>
              </a:rPr>
              <a:pPr>
                <a:defRPr/>
              </a:pPr>
              <a:t>‹#›</a:t>
            </a:fld>
            <a:endParaRPr lang="en-GB">
              <a:solidFill>
                <a:prstClr val="black"/>
              </a:solidFill>
            </a:endParaRPr>
          </a:p>
        </p:txBody>
      </p:sp>
      <p:sp>
        <p:nvSpPr>
          <p:cNvPr id="10" name="Content Placeholder 9">
            <a:extLst>
              <a:ext uri="{FF2B5EF4-FFF2-40B4-BE49-F238E27FC236}">
                <a16:creationId xmlns:a16="http://schemas.microsoft.com/office/drawing/2014/main" id="{5B54E90F-50F9-D450-21A3-1F26B493D0BD}"/>
              </a:ext>
            </a:extLst>
          </p:cNvPr>
          <p:cNvSpPr>
            <a:spLocks noGrp="1"/>
          </p:cNvSpPr>
          <p:nvPr>
            <p:ph sz="quarter" idx="13" hasCustomPrompt="1"/>
          </p:nvPr>
        </p:nvSpPr>
        <p:spPr>
          <a:xfrm>
            <a:off x="12569210" y="4249245"/>
            <a:ext cx="10930557" cy="8045950"/>
          </a:xfrm>
          <a:prstGeom prst="rect">
            <a:avLst/>
          </a:prstGeom>
        </p:spPr>
        <p:txBody>
          <a:bodyPr/>
          <a:lstStyle>
            <a:lvl1pPr>
              <a:defRPr sz="4800">
                <a:solidFill>
                  <a:schemeClr val="tx1"/>
                </a:solidFill>
              </a:defRPr>
            </a:lvl1pPr>
            <a:lvl2pPr>
              <a:defRPr sz="4000"/>
            </a:lvl2pPr>
            <a:lvl3pPr>
              <a:defRPr sz="3600"/>
            </a:lvl3pPr>
            <a:lvl4pPr>
              <a:defRPr sz="3200"/>
            </a:lvl4pPr>
            <a:lvl5pPr>
              <a:defRPr sz="3200"/>
            </a:lvl5pPr>
          </a:lstStyle>
          <a:p>
            <a:pPr lvl="0"/>
            <a:r>
              <a:rPr lang="en-GB"/>
              <a:t>First level</a:t>
            </a:r>
          </a:p>
          <a:p>
            <a:pPr lvl="1"/>
            <a:r>
              <a:rPr lang="en-GB"/>
              <a:t>Second level</a:t>
            </a:r>
          </a:p>
          <a:p>
            <a:pPr lvl="2"/>
            <a:r>
              <a:rPr lang="en-GB"/>
              <a:t>Third level</a:t>
            </a:r>
          </a:p>
          <a:p>
            <a:pPr lvl="3"/>
            <a:r>
              <a:rPr lang="en-GB"/>
              <a:t>Fourth level</a:t>
            </a:r>
          </a:p>
          <a:p>
            <a:pPr lvl="4"/>
            <a:r>
              <a:rPr lang="en-GB"/>
              <a:t>Fifth level</a:t>
            </a:r>
          </a:p>
        </p:txBody>
      </p:sp>
      <p:pic>
        <p:nvPicPr>
          <p:cNvPr id="11" name="Graphic 10">
            <a:extLst>
              <a:ext uri="{FF2B5EF4-FFF2-40B4-BE49-F238E27FC236}">
                <a16:creationId xmlns:a16="http://schemas.microsoft.com/office/drawing/2014/main" id="{33240DBB-AF57-9221-705F-3C7F495A8FE6}"/>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72" y="12871287"/>
            <a:ext cx="2127600" cy="333546"/>
          </a:xfrm>
          <a:prstGeom prst="rect">
            <a:avLst/>
          </a:prstGeom>
        </p:spPr>
      </p:pic>
      <p:sp>
        <p:nvSpPr>
          <p:cNvPr id="4" name="TextBox 3">
            <a:extLst>
              <a:ext uri="{FF2B5EF4-FFF2-40B4-BE49-F238E27FC236}">
                <a16:creationId xmlns:a16="http://schemas.microsoft.com/office/drawing/2014/main" id="{03380D3F-E17B-C47B-65AD-73ADD948450A}"/>
              </a:ext>
            </a:extLst>
          </p:cNvPr>
          <p:cNvSpPr txBox="1"/>
          <p:nvPr userDrawn="1"/>
        </p:nvSpPr>
        <p:spPr>
          <a:xfrm>
            <a:off x="872846" y="12871287"/>
            <a:ext cx="12403615" cy="369332"/>
          </a:xfrm>
          <a:prstGeom prst="rect">
            <a:avLst/>
          </a:prstGeom>
          <a:noFill/>
        </p:spPr>
        <p:txBody>
          <a:bodyPr wrap="square" rtlCol="0">
            <a:spAutoFit/>
          </a:bodyPr>
          <a:lstStyle/>
          <a:p>
            <a:pPr marL="0" marR="0" lvl="0" indent="0" algn="l" defTabSz="457177"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black"/>
                </a:solidFill>
                <a:effectLst/>
                <a:uLnTx/>
                <a:uFillTx/>
                <a:latin typeface="Arial"/>
                <a:ea typeface="+mn-ea"/>
                <a:cs typeface="Arial" panose="020B0604020202020204" pitchFamily="34" charset="0"/>
              </a:rPr>
              <a:t>CONFIDENTIAL – GSMA OPERATOR, RAPPORTEUR, INDUSTRY AND SECTOR MEMBERS ONLY</a:t>
            </a:r>
          </a:p>
        </p:txBody>
      </p:sp>
      <p:sp>
        <p:nvSpPr>
          <p:cNvPr id="5" name="Text Placeholder 2">
            <a:extLst>
              <a:ext uri="{FF2B5EF4-FFF2-40B4-BE49-F238E27FC236}">
                <a16:creationId xmlns:a16="http://schemas.microsoft.com/office/drawing/2014/main" id="{962461B3-FAD5-6187-AAAC-CDC3F1DD385B}"/>
              </a:ext>
            </a:extLst>
          </p:cNvPr>
          <p:cNvSpPr>
            <a:spLocks noGrp="1"/>
          </p:cNvSpPr>
          <p:nvPr>
            <p:ph type="body" sz="quarter" idx="15" hasCustomPrompt="1"/>
          </p:nvPr>
        </p:nvSpPr>
        <p:spPr>
          <a:xfrm>
            <a:off x="872844" y="2565156"/>
            <a:ext cx="10932142" cy="1107996"/>
          </a:xfrm>
        </p:spPr>
        <p:txBody>
          <a:bodyPr/>
          <a:lstStyle>
            <a:lvl1pPr marL="0" indent="0">
              <a:buNone/>
              <a:defRPr sz="5400" b="1">
                <a:solidFill>
                  <a:srgbClr val="DE002B"/>
                </a:solidFill>
              </a:defRPr>
            </a:lvl1pPr>
            <a:lvl2pPr marL="914308" indent="0">
              <a:buNone/>
              <a:defRPr/>
            </a:lvl2pPr>
          </a:lstStyle>
          <a:p>
            <a:pPr lvl="0"/>
            <a:r>
              <a:rPr lang="en-US"/>
              <a:t>Sub-heading</a:t>
            </a:r>
          </a:p>
        </p:txBody>
      </p:sp>
      <p:sp>
        <p:nvSpPr>
          <p:cNvPr id="7" name="Text Placeholder 2">
            <a:extLst>
              <a:ext uri="{FF2B5EF4-FFF2-40B4-BE49-F238E27FC236}">
                <a16:creationId xmlns:a16="http://schemas.microsoft.com/office/drawing/2014/main" id="{6FFDA5D1-7C59-9DEA-D1A7-E1DA7B334717}"/>
              </a:ext>
            </a:extLst>
          </p:cNvPr>
          <p:cNvSpPr>
            <a:spLocks noGrp="1"/>
          </p:cNvSpPr>
          <p:nvPr>
            <p:ph type="body" sz="quarter" idx="16" hasCustomPrompt="1"/>
          </p:nvPr>
        </p:nvSpPr>
        <p:spPr>
          <a:xfrm>
            <a:off x="12577431" y="2565156"/>
            <a:ext cx="10932142" cy="1107996"/>
          </a:xfrm>
        </p:spPr>
        <p:txBody>
          <a:bodyPr/>
          <a:lstStyle>
            <a:lvl1pPr marL="0" indent="0">
              <a:buNone/>
              <a:defRPr sz="5400" b="1">
                <a:solidFill>
                  <a:srgbClr val="DE002B"/>
                </a:solidFill>
              </a:defRPr>
            </a:lvl1pPr>
            <a:lvl2pPr marL="914308" indent="0">
              <a:buNone/>
              <a:defRPr/>
            </a:lvl2pPr>
          </a:lstStyle>
          <a:p>
            <a:pPr lvl="0"/>
            <a:r>
              <a:rPr lang="en-US"/>
              <a:t>Sub-heading</a:t>
            </a:r>
          </a:p>
        </p:txBody>
      </p:sp>
    </p:spTree>
    <p:extLst>
      <p:ext uri="{BB962C8B-B14F-4D97-AF65-F5344CB8AC3E}">
        <p14:creationId xmlns:p14="http://schemas.microsoft.com/office/powerpoint/2010/main" val="18266690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Large Picture Left">
    <p:bg>
      <p:bgPr>
        <a:solidFill>
          <a:schemeClr val="bg2"/>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B51C77D3-387C-4881-A960-1F7F91E3F80B}" type="slidenum">
              <a:rPr lang="en-GB" smtClean="0">
                <a:solidFill>
                  <a:prstClr val="black"/>
                </a:solidFill>
              </a:rPr>
              <a:pPr>
                <a:defRPr/>
              </a:pPr>
              <a:t>‹#›</a:t>
            </a:fld>
            <a:endParaRPr lang="en-GB">
              <a:solidFill>
                <a:prstClr val="black"/>
              </a:solidFill>
            </a:endParaRPr>
          </a:p>
        </p:txBody>
      </p:sp>
      <p:sp>
        <p:nvSpPr>
          <p:cNvPr id="7" name="Picture Placeholder 6">
            <a:extLst>
              <a:ext uri="{FF2B5EF4-FFF2-40B4-BE49-F238E27FC236}">
                <a16:creationId xmlns:a16="http://schemas.microsoft.com/office/drawing/2014/main" id="{DC931263-CF04-265D-F287-4D5ACD269E29}"/>
              </a:ext>
            </a:extLst>
          </p:cNvPr>
          <p:cNvSpPr>
            <a:spLocks noGrp="1"/>
          </p:cNvSpPr>
          <p:nvPr>
            <p:ph type="pic" sz="quarter" idx="13"/>
          </p:nvPr>
        </p:nvSpPr>
        <p:spPr>
          <a:xfrm>
            <a:off x="0" y="0"/>
            <a:ext cx="12715336" cy="13716000"/>
          </a:xfrm>
          <a:prstGeom prst="rect">
            <a:avLst/>
          </a:prstGeom>
          <a:solidFill>
            <a:schemeClr val="bg1">
              <a:lumMod val="85000"/>
            </a:schemeClr>
          </a:solidFill>
        </p:spPr>
        <p:txBody>
          <a:bodyPr anchor="ctr" anchorCtr="1"/>
          <a:lstStyle>
            <a:lvl1pPr marL="0" indent="0">
              <a:lnSpc>
                <a:spcPct val="88000"/>
              </a:lnSpc>
              <a:buNone/>
              <a:defRPr sz="4000" b="0"/>
            </a:lvl1pPr>
            <a:lvl3pPr algn="ctr">
              <a:defRPr/>
            </a:lvl3pPr>
          </a:lstStyle>
          <a:p>
            <a:pPr lvl="0"/>
            <a:r>
              <a:rPr lang="en-US"/>
              <a:t>Click icon to add picture</a:t>
            </a:r>
            <a:endParaRPr lang="en-GB"/>
          </a:p>
        </p:txBody>
      </p:sp>
      <p:sp>
        <p:nvSpPr>
          <p:cNvPr id="11" name="Text Placeholder 10">
            <a:extLst>
              <a:ext uri="{FF2B5EF4-FFF2-40B4-BE49-F238E27FC236}">
                <a16:creationId xmlns:a16="http://schemas.microsoft.com/office/drawing/2014/main" id="{7B4841FE-32C4-0298-142F-7A21E85D0C51}"/>
              </a:ext>
            </a:extLst>
          </p:cNvPr>
          <p:cNvSpPr>
            <a:spLocks noGrp="1"/>
          </p:cNvSpPr>
          <p:nvPr>
            <p:ph type="body" sz="quarter" idx="14"/>
          </p:nvPr>
        </p:nvSpPr>
        <p:spPr>
          <a:xfrm>
            <a:off x="13664245" y="3122763"/>
            <a:ext cx="9835528" cy="9172426"/>
          </a:xfrm>
          <a:prstGeom prst="rect">
            <a:avLst/>
          </a:prstGeom>
        </p:spPr>
        <p:txBody>
          <a:bodyPr/>
          <a:lstStyle>
            <a:lvl1pPr>
              <a:defRPr sz="4800"/>
            </a:lvl1pPr>
            <a:lvl2pPr>
              <a:defRPr sz="4400"/>
            </a:lvl2pPr>
            <a:lvl3pPr>
              <a:defRPr sz="3600"/>
            </a:lvl3pPr>
            <a:lvl4pPr>
              <a:defRPr sz="3200"/>
            </a:lvl4pPr>
            <a:lvl5pPr>
              <a:defRPr sz="3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8" name="Graphic 7">
            <a:extLst>
              <a:ext uri="{FF2B5EF4-FFF2-40B4-BE49-F238E27FC236}">
                <a16:creationId xmlns:a16="http://schemas.microsoft.com/office/drawing/2014/main" id="{18FB3E3C-747F-02C7-8E65-60460527994A}"/>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72" y="12871287"/>
            <a:ext cx="2127600" cy="333546"/>
          </a:xfrm>
          <a:prstGeom prst="rect">
            <a:avLst/>
          </a:prstGeom>
        </p:spPr>
      </p:pic>
      <p:sp>
        <p:nvSpPr>
          <p:cNvPr id="9" name="Title 8">
            <a:extLst>
              <a:ext uri="{FF2B5EF4-FFF2-40B4-BE49-F238E27FC236}">
                <a16:creationId xmlns:a16="http://schemas.microsoft.com/office/drawing/2014/main" id="{6D447101-97D2-ABC7-805A-857ECA62A6A2}"/>
              </a:ext>
            </a:extLst>
          </p:cNvPr>
          <p:cNvSpPr>
            <a:spLocks noGrp="1"/>
          </p:cNvSpPr>
          <p:nvPr>
            <p:ph type="title" hasCustomPrompt="1"/>
          </p:nvPr>
        </p:nvSpPr>
        <p:spPr>
          <a:xfrm>
            <a:off x="13664242" y="922214"/>
            <a:ext cx="9402794" cy="997196"/>
          </a:xfrm>
        </p:spPr>
        <p:txBody>
          <a:bodyPr/>
          <a:lstStyle>
            <a:lvl1pPr>
              <a:defRPr sz="7200"/>
            </a:lvl1pPr>
          </a:lstStyle>
          <a:p>
            <a:r>
              <a:rPr lang="en-US"/>
              <a:t>Click to edit Title</a:t>
            </a:r>
            <a:endParaRPr lang="en-GB"/>
          </a:p>
        </p:txBody>
      </p:sp>
      <p:sp>
        <p:nvSpPr>
          <p:cNvPr id="10" name="TextBox 9">
            <a:extLst>
              <a:ext uri="{FF2B5EF4-FFF2-40B4-BE49-F238E27FC236}">
                <a16:creationId xmlns:a16="http://schemas.microsoft.com/office/drawing/2014/main" id="{A365B3E4-50C7-D608-B7EC-FEF15E8A791B}"/>
              </a:ext>
            </a:extLst>
          </p:cNvPr>
          <p:cNvSpPr txBox="1"/>
          <p:nvPr userDrawn="1"/>
        </p:nvSpPr>
        <p:spPr>
          <a:xfrm>
            <a:off x="13664245" y="12789557"/>
            <a:ext cx="7125420" cy="646331"/>
          </a:xfrm>
          <a:prstGeom prst="rect">
            <a:avLst/>
          </a:prstGeom>
          <a:noFill/>
        </p:spPr>
        <p:txBody>
          <a:bodyPr wrap="square" rtlCol="0">
            <a:spAutoFit/>
          </a:bodyPr>
          <a:lstStyle/>
          <a:p>
            <a:pPr marL="0" marR="0" lvl="0" indent="0" algn="l" defTabSz="457177"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black"/>
                </a:solidFill>
                <a:effectLst/>
                <a:uLnTx/>
                <a:uFillTx/>
                <a:latin typeface="Arial"/>
                <a:ea typeface="+mn-ea"/>
                <a:cs typeface="Arial" panose="020B0604020202020204" pitchFamily="34" charset="0"/>
              </a:rPr>
              <a:t>CONFIDENTIAL – GSMA OPERATOR, RAPPORTEUR, INDUSTRY AND SECTOR MEMBERS ONLY</a:t>
            </a:r>
          </a:p>
        </p:txBody>
      </p:sp>
    </p:spTree>
    <p:extLst>
      <p:ext uri="{BB962C8B-B14F-4D97-AF65-F5344CB8AC3E}">
        <p14:creationId xmlns:p14="http://schemas.microsoft.com/office/powerpoint/2010/main" val="497330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1_Large Picture Right">
    <p:bg>
      <p:bgPr>
        <a:solidFill>
          <a:schemeClr val="bg2"/>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B51C77D3-387C-4881-A960-1F7F91E3F80B}" type="slidenum">
              <a:rPr lang="en-GB" smtClean="0">
                <a:solidFill>
                  <a:prstClr val="black"/>
                </a:solidFill>
              </a:rPr>
              <a:pPr>
                <a:defRPr/>
              </a:pPr>
              <a:t>‹#›</a:t>
            </a:fld>
            <a:endParaRPr lang="en-GB">
              <a:solidFill>
                <a:prstClr val="black"/>
              </a:solidFill>
            </a:endParaRPr>
          </a:p>
        </p:txBody>
      </p:sp>
      <p:sp>
        <p:nvSpPr>
          <p:cNvPr id="7" name="Picture Placeholder 6">
            <a:extLst>
              <a:ext uri="{FF2B5EF4-FFF2-40B4-BE49-F238E27FC236}">
                <a16:creationId xmlns:a16="http://schemas.microsoft.com/office/drawing/2014/main" id="{DC931263-CF04-265D-F287-4D5ACD269E29}"/>
              </a:ext>
            </a:extLst>
          </p:cNvPr>
          <p:cNvSpPr>
            <a:spLocks noGrp="1"/>
          </p:cNvSpPr>
          <p:nvPr>
            <p:ph type="pic" sz="quarter" idx="13"/>
          </p:nvPr>
        </p:nvSpPr>
        <p:spPr>
          <a:xfrm>
            <a:off x="11667077" y="0"/>
            <a:ext cx="12715336" cy="13716000"/>
          </a:xfrm>
          <a:prstGeom prst="rect">
            <a:avLst/>
          </a:prstGeom>
          <a:solidFill>
            <a:schemeClr val="bg1">
              <a:lumMod val="85000"/>
            </a:schemeClr>
          </a:solidFill>
        </p:spPr>
        <p:txBody>
          <a:bodyPr anchor="ctr" anchorCtr="1"/>
          <a:lstStyle>
            <a:lvl1pPr marL="0" indent="0">
              <a:lnSpc>
                <a:spcPct val="88000"/>
              </a:lnSpc>
              <a:buNone/>
              <a:defRPr sz="4000" b="0"/>
            </a:lvl1pPr>
            <a:lvl3pPr algn="ctr">
              <a:defRPr/>
            </a:lvl3pPr>
          </a:lstStyle>
          <a:p>
            <a:pPr lvl="0"/>
            <a:r>
              <a:rPr lang="en-US"/>
              <a:t>Click icon to add picture</a:t>
            </a:r>
            <a:endParaRPr lang="en-GB"/>
          </a:p>
        </p:txBody>
      </p:sp>
      <p:sp>
        <p:nvSpPr>
          <p:cNvPr id="11" name="Text Placeholder 10">
            <a:extLst>
              <a:ext uri="{FF2B5EF4-FFF2-40B4-BE49-F238E27FC236}">
                <a16:creationId xmlns:a16="http://schemas.microsoft.com/office/drawing/2014/main" id="{7B4841FE-32C4-0298-142F-7A21E85D0C51}"/>
              </a:ext>
            </a:extLst>
          </p:cNvPr>
          <p:cNvSpPr>
            <a:spLocks noGrp="1"/>
          </p:cNvSpPr>
          <p:nvPr>
            <p:ph type="body" sz="quarter" idx="14"/>
          </p:nvPr>
        </p:nvSpPr>
        <p:spPr>
          <a:xfrm>
            <a:off x="948910" y="3122763"/>
            <a:ext cx="9835528" cy="9172426"/>
          </a:xfrm>
          <a:prstGeom prst="rect">
            <a:avLst/>
          </a:prstGeom>
        </p:spPr>
        <p:txBody>
          <a:bodyPr/>
          <a:lstStyle>
            <a:lvl1pPr>
              <a:defRPr sz="4800"/>
            </a:lvl1pPr>
            <a:lvl2pPr>
              <a:defRPr sz="4400"/>
            </a:lvl2pPr>
            <a:lvl3pPr>
              <a:defRPr sz="3600"/>
            </a:lvl3pPr>
            <a:lvl4pPr>
              <a:defRPr sz="3200"/>
            </a:lvl4pPr>
            <a:lvl5pPr>
              <a:defRPr sz="3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8" name="Graphic 7">
            <a:extLst>
              <a:ext uri="{FF2B5EF4-FFF2-40B4-BE49-F238E27FC236}">
                <a16:creationId xmlns:a16="http://schemas.microsoft.com/office/drawing/2014/main" id="{18FB3E3C-747F-02C7-8E65-60460527994A}"/>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8656835" y="12871287"/>
            <a:ext cx="2127600" cy="333546"/>
          </a:xfrm>
          <a:prstGeom prst="rect">
            <a:avLst/>
          </a:prstGeom>
        </p:spPr>
      </p:pic>
      <p:sp>
        <p:nvSpPr>
          <p:cNvPr id="9" name="Title 8">
            <a:extLst>
              <a:ext uri="{FF2B5EF4-FFF2-40B4-BE49-F238E27FC236}">
                <a16:creationId xmlns:a16="http://schemas.microsoft.com/office/drawing/2014/main" id="{6D447101-97D2-ABC7-805A-857ECA62A6A2}"/>
              </a:ext>
            </a:extLst>
          </p:cNvPr>
          <p:cNvSpPr>
            <a:spLocks noGrp="1"/>
          </p:cNvSpPr>
          <p:nvPr>
            <p:ph type="title" hasCustomPrompt="1"/>
          </p:nvPr>
        </p:nvSpPr>
        <p:spPr>
          <a:xfrm>
            <a:off x="948907" y="767796"/>
            <a:ext cx="9402794" cy="997196"/>
          </a:xfrm>
        </p:spPr>
        <p:txBody>
          <a:bodyPr/>
          <a:lstStyle>
            <a:lvl1pPr>
              <a:defRPr sz="7200"/>
            </a:lvl1pPr>
          </a:lstStyle>
          <a:p>
            <a:r>
              <a:rPr lang="en-US"/>
              <a:t>Click to edit Title</a:t>
            </a:r>
            <a:endParaRPr lang="en-GB"/>
          </a:p>
        </p:txBody>
      </p:sp>
      <p:sp>
        <p:nvSpPr>
          <p:cNvPr id="10" name="TextBox 9">
            <a:extLst>
              <a:ext uri="{FF2B5EF4-FFF2-40B4-BE49-F238E27FC236}">
                <a16:creationId xmlns:a16="http://schemas.microsoft.com/office/drawing/2014/main" id="{A365B3E4-50C7-D608-B7EC-FEF15E8A791B}"/>
              </a:ext>
            </a:extLst>
          </p:cNvPr>
          <p:cNvSpPr txBox="1"/>
          <p:nvPr userDrawn="1"/>
        </p:nvSpPr>
        <p:spPr>
          <a:xfrm>
            <a:off x="948908" y="12789557"/>
            <a:ext cx="7125420" cy="646331"/>
          </a:xfrm>
          <a:prstGeom prst="rect">
            <a:avLst/>
          </a:prstGeom>
          <a:noFill/>
        </p:spPr>
        <p:txBody>
          <a:bodyPr wrap="square" rtlCol="0">
            <a:spAutoFit/>
          </a:bodyPr>
          <a:lstStyle/>
          <a:p>
            <a:pPr marL="0" marR="0" lvl="0" indent="0" algn="l" defTabSz="457177"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black"/>
                </a:solidFill>
                <a:effectLst/>
                <a:uLnTx/>
                <a:uFillTx/>
                <a:latin typeface="Arial"/>
                <a:ea typeface="+mn-ea"/>
                <a:cs typeface="Arial" panose="020B0604020202020204" pitchFamily="34" charset="0"/>
              </a:rPr>
              <a:t>CONFIDENTIAL – GSMA OPERATOR, RAPPORTEUR, INDUSTRY AND SECTOR MEMBERS ONLY</a:t>
            </a:r>
          </a:p>
        </p:txBody>
      </p:sp>
    </p:spTree>
    <p:extLst>
      <p:ext uri="{BB962C8B-B14F-4D97-AF65-F5344CB8AC3E}">
        <p14:creationId xmlns:p14="http://schemas.microsoft.com/office/powerpoint/2010/main" val="4066852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Large Picture A_Red">
    <p:bg>
      <p:bgPr>
        <a:solidFill>
          <a:schemeClr val="accent4"/>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lvl1pPr>
              <a:defRPr>
                <a:solidFill>
                  <a:schemeClr val="bg1"/>
                </a:solidFill>
              </a:defRPr>
            </a:lvl1pPr>
          </a:lstStyle>
          <a:p>
            <a:pPr>
              <a:defRPr/>
            </a:pPr>
            <a:fld id="{B51C77D3-387C-4881-A960-1F7F91E3F80B}" type="slidenum">
              <a:rPr lang="en-GB" smtClean="0">
                <a:solidFill>
                  <a:prstClr val="white"/>
                </a:solidFill>
              </a:rPr>
              <a:pPr>
                <a:defRPr/>
              </a:pPr>
              <a:t>‹#›</a:t>
            </a:fld>
            <a:endParaRPr lang="en-GB">
              <a:solidFill>
                <a:prstClr val="white"/>
              </a:solidFill>
            </a:endParaRPr>
          </a:p>
        </p:txBody>
      </p:sp>
      <p:sp>
        <p:nvSpPr>
          <p:cNvPr id="7" name="Picture Placeholder 6">
            <a:extLst>
              <a:ext uri="{FF2B5EF4-FFF2-40B4-BE49-F238E27FC236}">
                <a16:creationId xmlns:a16="http://schemas.microsoft.com/office/drawing/2014/main" id="{DC931263-CF04-265D-F287-4D5ACD269E29}"/>
              </a:ext>
            </a:extLst>
          </p:cNvPr>
          <p:cNvSpPr>
            <a:spLocks noGrp="1"/>
          </p:cNvSpPr>
          <p:nvPr>
            <p:ph type="pic" sz="quarter" idx="13"/>
          </p:nvPr>
        </p:nvSpPr>
        <p:spPr>
          <a:xfrm>
            <a:off x="1" y="0"/>
            <a:ext cx="13267426" cy="13716000"/>
          </a:xfrm>
          <a:prstGeom prst="rect">
            <a:avLst/>
          </a:prstGeom>
          <a:solidFill>
            <a:schemeClr val="bg1">
              <a:lumMod val="85000"/>
            </a:schemeClr>
          </a:solidFill>
        </p:spPr>
        <p:txBody>
          <a:bodyPr anchor="ctr" anchorCtr="1"/>
          <a:lstStyle>
            <a:lvl1pPr marL="0" indent="0">
              <a:lnSpc>
                <a:spcPct val="88000"/>
              </a:lnSpc>
              <a:buNone/>
              <a:defRPr sz="4000" b="0"/>
            </a:lvl1pPr>
            <a:lvl3pPr algn="ctr">
              <a:defRPr/>
            </a:lvl3pPr>
          </a:lstStyle>
          <a:p>
            <a:pPr lvl="0"/>
            <a:r>
              <a:rPr lang="en-US"/>
              <a:t>Click icon to add picture</a:t>
            </a:r>
            <a:endParaRPr lang="en-GB"/>
          </a:p>
        </p:txBody>
      </p:sp>
      <p:pic>
        <p:nvPicPr>
          <p:cNvPr id="8" name="Graphic 7">
            <a:extLst>
              <a:ext uri="{FF2B5EF4-FFF2-40B4-BE49-F238E27FC236}">
                <a16:creationId xmlns:a16="http://schemas.microsoft.com/office/drawing/2014/main" id="{0AEB487A-C207-885A-8A9D-688F14E5C00C}"/>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72" y="12871287"/>
            <a:ext cx="2127600" cy="333546"/>
          </a:xfrm>
          <a:prstGeom prst="rect">
            <a:avLst/>
          </a:prstGeom>
        </p:spPr>
      </p:pic>
      <p:sp>
        <p:nvSpPr>
          <p:cNvPr id="2" name="Text Placeholder 10">
            <a:extLst>
              <a:ext uri="{FF2B5EF4-FFF2-40B4-BE49-F238E27FC236}">
                <a16:creationId xmlns:a16="http://schemas.microsoft.com/office/drawing/2014/main" id="{89A751C9-A886-2F87-A60A-EF5D09BD7D1F}"/>
              </a:ext>
            </a:extLst>
          </p:cNvPr>
          <p:cNvSpPr>
            <a:spLocks noGrp="1"/>
          </p:cNvSpPr>
          <p:nvPr>
            <p:ph type="body" sz="quarter" idx="15"/>
          </p:nvPr>
        </p:nvSpPr>
        <p:spPr>
          <a:xfrm>
            <a:off x="14423369" y="3278039"/>
            <a:ext cx="8420796" cy="9172426"/>
          </a:xfrm>
          <a:prstGeom prst="rect">
            <a:avLst/>
          </a:prstGeom>
        </p:spPr>
        <p:txBody>
          <a:bodyPr/>
          <a:lstStyle>
            <a:lvl1pPr>
              <a:buClr>
                <a:schemeClr val="bg1"/>
              </a:buClr>
              <a:defRPr sz="4800">
                <a:solidFill>
                  <a:schemeClr val="bg1"/>
                </a:solidFill>
              </a:defRPr>
            </a:lvl1pPr>
            <a:lvl2pPr>
              <a:buClr>
                <a:schemeClr val="bg1"/>
              </a:buClr>
              <a:defRPr sz="4400">
                <a:solidFill>
                  <a:schemeClr val="bg1"/>
                </a:solidFill>
              </a:defRPr>
            </a:lvl2pPr>
            <a:lvl3pPr>
              <a:buClr>
                <a:schemeClr val="bg1"/>
              </a:buClr>
              <a:defRPr sz="3600">
                <a:solidFill>
                  <a:schemeClr val="bg1"/>
                </a:solidFill>
              </a:defRPr>
            </a:lvl3pPr>
            <a:lvl4pPr>
              <a:buClr>
                <a:schemeClr val="bg1"/>
              </a:buClr>
              <a:defRPr sz="3200">
                <a:solidFill>
                  <a:schemeClr val="bg1"/>
                </a:solidFill>
              </a:defRPr>
            </a:lvl4pPr>
            <a:lvl5pPr>
              <a:buClr>
                <a:schemeClr val="bg1"/>
              </a:buClr>
              <a:defRPr sz="32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Title 8">
            <a:extLst>
              <a:ext uri="{FF2B5EF4-FFF2-40B4-BE49-F238E27FC236}">
                <a16:creationId xmlns:a16="http://schemas.microsoft.com/office/drawing/2014/main" id="{3875C34C-C0ED-DB04-65E6-C1D2ECE76E93}"/>
              </a:ext>
            </a:extLst>
          </p:cNvPr>
          <p:cNvSpPr>
            <a:spLocks noGrp="1"/>
          </p:cNvSpPr>
          <p:nvPr>
            <p:ph type="title" hasCustomPrompt="1"/>
          </p:nvPr>
        </p:nvSpPr>
        <p:spPr>
          <a:xfrm>
            <a:off x="14423369" y="1025720"/>
            <a:ext cx="8420796" cy="997196"/>
          </a:xfrm>
        </p:spPr>
        <p:txBody>
          <a:bodyPr/>
          <a:lstStyle>
            <a:lvl1pPr>
              <a:defRPr sz="7200">
                <a:solidFill>
                  <a:schemeClr val="bg1"/>
                </a:solidFill>
              </a:defRPr>
            </a:lvl1pPr>
          </a:lstStyle>
          <a:p>
            <a:r>
              <a:rPr lang="en-US"/>
              <a:t>Click to edit Title</a:t>
            </a:r>
            <a:endParaRPr lang="en-GB"/>
          </a:p>
        </p:txBody>
      </p:sp>
      <p:sp>
        <p:nvSpPr>
          <p:cNvPr id="5" name="TextBox 4">
            <a:extLst>
              <a:ext uri="{FF2B5EF4-FFF2-40B4-BE49-F238E27FC236}">
                <a16:creationId xmlns:a16="http://schemas.microsoft.com/office/drawing/2014/main" id="{1B739345-6280-D1F6-3310-09165FE51FFA}"/>
              </a:ext>
            </a:extLst>
          </p:cNvPr>
          <p:cNvSpPr txBox="1"/>
          <p:nvPr userDrawn="1"/>
        </p:nvSpPr>
        <p:spPr>
          <a:xfrm>
            <a:off x="13664245" y="12789557"/>
            <a:ext cx="7125420" cy="646331"/>
          </a:xfrm>
          <a:prstGeom prst="rect">
            <a:avLst/>
          </a:prstGeom>
          <a:noFill/>
        </p:spPr>
        <p:txBody>
          <a:bodyPr wrap="square" rtlCol="0">
            <a:spAutoFit/>
          </a:bodyPr>
          <a:lstStyle/>
          <a:p>
            <a:pPr marL="0" marR="0" lvl="0" indent="0" algn="l" defTabSz="457177"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Arial"/>
                <a:ea typeface="+mn-ea"/>
                <a:cs typeface="Arial" panose="020B0604020202020204" pitchFamily="34" charset="0"/>
              </a:rPr>
              <a:t>CONFIDENTIAL – GSMA OPERATOR, RAPPORTEUR, INDUSTRY AND SECTOR MEMBERS ONLY</a:t>
            </a:r>
          </a:p>
        </p:txBody>
      </p:sp>
    </p:spTree>
    <p:extLst>
      <p:ext uri="{BB962C8B-B14F-4D97-AF65-F5344CB8AC3E}">
        <p14:creationId xmlns:p14="http://schemas.microsoft.com/office/powerpoint/2010/main" val="3750998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Section Divider_02">
    <p:bg>
      <p:bgPr>
        <a:solidFill>
          <a:schemeClr val="bg1"/>
        </a:solidFill>
        <a:effectLst/>
      </p:bgPr>
    </p:bg>
    <p:spTree>
      <p:nvGrpSpPr>
        <p:cNvPr id="1" name=""/>
        <p:cNvGrpSpPr/>
        <p:nvPr/>
      </p:nvGrpSpPr>
      <p:grpSpPr>
        <a:xfrm>
          <a:off x="0" y="0"/>
          <a:ext cx="0" cy="0"/>
          <a:chOff x="0" y="0"/>
          <a:chExt cx="0" cy="0"/>
        </a:xfrm>
      </p:grpSpPr>
      <p:sp>
        <p:nvSpPr>
          <p:cNvPr id="18" name="Picture Placeholder 6">
            <a:extLst>
              <a:ext uri="{FF2B5EF4-FFF2-40B4-BE49-F238E27FC236}">
                <a16:creationId xmlns:a16="http://schemas.microsoft.com/office/drawing/2014/main" id="{35FA7D57-A765-5652-445E-CA88F064A144}"/>
              </a:ext>
            </a:extLst>
          </p:cNvPr>
          <p:cNvSpPr>
            <a:spLocks noGrp="1"/>
          </p:cNvSpPr>
          <p:nvPr>
            <p:ph type="pic" sz="quarter" idx="13"/>
          </p:nvPr>
        </p:nvSpPr>
        <p:spPr>
          <a:xfrm>
            <a:off x="1" y="0"/>
            <a:ext cx="10896601" cy="13716000"/>
          </a:xfrm>
          <a:solidFill>
            <a:schemeClr val="bg1">
              <a:lumMod val="85000"/>
            </a:schemeClr>
          </a:solidFill>
        </p:spPr>
        <p:txBody>
          <a:bodyPr anchor="ctr" anchorCtr="1"/>
          <a:lstStyle>
            <a:lvl1pPr marL="0" indent="0">
              <a:lnSpc>
                <a:spcPct val="88000"/>
              </a:lnSpc>
              <a:buNone/>
              <a:defRPr sz="4000" b="0"/>
            </a:lvl1pPr>
            <a:lvl3pPr algn="ctr">
              <a:defRPr/>
            </a:lvl3pPr>
          </a:lstStyle>
          <a:p>
            <a:pPr lvl="0"/>
            <a:r>
              <a:rPr lang="en-US"/>
              <a:t>Click icon to add picture</a:t>
            </a:r>
            <a:endParaRPr lang="en-GB"/>
          </a:p>
        </p:txBody>
      </p:sp>
      <p:grpSp>
        <p:nvGrpSpPr>
          <p:cNvPr id="7" name="Group 6">
            <a:extLst>
              <a:ext uri="{FF2B5EF4-FFF2-40B4-BE49-F238E27FC236}">
                <a16:creationId xmlns:a16="http://schemas.microsoft.com/office/drawing/2014/main" id="{6B21DDDF-9F58-018D-7641-C0172BCA5EB2}"/>
              </a:ext>
            </a:extLst>
          </p:cNvPr>
          <p:cNvGrpSpPr/>
          <p:nvPr userDrawn="1"/>
        </p:nvGrpSpPr>
        <p:grpSpPr>
          <a:xfrm rot="16200000">
            <a:off x="10781512" y="115096"/>
            <a:ext cx="13716000" cy="13485816"/>
            <a:chOff x="2" y="-1"/>
            <a:chExt cx="24382416" cy="24382423"/>
          </a:xfrm>
        </p:grpSpPr>
        <p:sp>
          <p:nvSpPr>
            <p:cNvPr id="13" name="Rectangle 12">
              <a:extLst>
                <a:ext uri="{FF2B5EF4-FFF2-40B4-BE49-F238E27FC236}">
                  <a16:creationId xmlns:a16="http://schemas.microsoft.com/office/drawing/2014/main" id="{6E9DEC84-A7A7-B2CA-1C51-4FBF92CB5FBE}"/>
                </a:ext>
              </a:extLst>
            </p:cNvPr>
            <p:cNvSpPr/>
            <p:nvPr/>
          </p:nvSpPr>
          <p:spPr>
            <a:xfrm rot="16200000">
              <a:off x="10897452" y="-10897451"/>
              <a:ext cx="2587514" cy="243824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nvGrpSpPr>
            <p:cNvPr id="14" name="Group 13">
              <a:extLst>
                <a:ext uri="{FF2B5EF4-FFF2-40B4-BE49-F238E27FC236}">
                  <a16:creationId xmlns:a16="http://schemas.microsoft.com/office/drawing/2014/main" id="{55F24DB5-D27A-BC9D-0F48-6EDD8F7767F1}"/>
                </a:ext>
              </a:extLst>
            </p:cNvPr>
            <p:cNvGrpSpPr/>
            <p:nvPr userDrawn="1"/>
          </p:nvGrpSpPr>
          <p:grpSpPr>
            <a:xfrm>
              <a:off x="2" y="2587514"/>
              <a:ext cx="24382416" cy="21794908"/>
              <a:chOff x="2" y="7608494"/>
              <a:chExt cx="24382416" cy="11961410"/>
            </a:xfrm>
          </p:grpSpPr>
          <p:sp>
            <p:nvSpPr>
              <p:cNvPr id="15" name="Rectangle 14">
                <a:extLst>
                  <a:ext uri="{FF2B5EF4-FFF2-40B4-BE49-F238E27FC236}">
                    <a16:creationId xmlns:a16="http://schemas.microsoft.com/office/drawing/2014/main" id="{16336F52-5DF8-8E29-4B99-0C1EC481382F}"/>
                  </a:ext>
                </a:extLst>
              </p:cNvPr>
              <p:cNvSpPr>
                <a:spLocks/>
              </p:cNvSpPr>
              <p:nvPr/>
            </p:nvSpPr>
            <p:spPr>
              <a:xfrm rot="16200000">
                <a:off x="11481174" y="-3872677"/>
                <a:ext cx="1420072" cy="243824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6" name="Rectangle 15">
                <a:extLst>
                  <a:ext uri="{FF2B5EF4-FFF2-40B4-BE49-F238E27FC236}">
                    <a16:creationId xmlns:a16="http://schemas.microsoft.com/office/drawing/2014/main" id="{8FFF0EEE-E29C-9168-E755-B3B0FFB521D0}"/>
                  </a:ext>
                </a:extLst>
              </p:cNvPr>
              <p:cNvSpPr/>
              <p:nvPr/>
            </p:nvSpPr>
            <p:spPr>
              <a:xfrm rot="16200000">
                <a:off x="11570069" y="-2541498"/>
                <a:ext cx="1242286" cy="243824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7" name="Rectangle 16">
                <a:extLst>
                  <a:ext uri="{FF2B5EF4-FFF2-40B4-BE49-F238E27FC236}">
                    <a16:creationId xmlns:a16="http://schemas.microsoft.com/office/drawing/2014/main" id="{E5284B3E-6285-AEC4-D883-3D52839EFA8A}"/>
                  </a:ext>
                </a:extLst>
              </p:cNvPr>
              <p:cNvSpPr>
                <a:spLocks/>
              </p:cNvSpPr>
              <p:nvPr/>
            </p:nvSpPr>
            <p:spPr>
              <a:xfrm rot="16200000">
                <a:off x="7541683" y="2729170"/>
                <a:ext cx="9299053" cy="243824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grpSp>
      <p:sp>
        <p:nvSpPr>
          <p:cNvPr id="10" name="Slide Number Placeholder 9">
            <a:extLst>
              <a:ext uri="{FF2B5EF4-FFF2-40B4-BE49-F238E27FC236}">
                <a16:creationId xmlns:a16="http://schemas.microsoft.com/office/drawing/2014/main" id="{5F2CA7A7-D746-BE19-F148-7811E73C490C}"/>
              </a:ext>
            </a:extLst>
          </p:cNvPr>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sp>
        <p:nvSpPr>
          <p:cNvPr id="12" name="Text Placeholder 10">
            <a:extLst>
              <a:ext uri="{FF2B5EF4-FFF2-40B4-BE49-F238E27FC236}">
                <a16:creationId xmlns:a16="http://schemas.microsoft.com/office/drawing/2014/main" id="{228D62D3-1FFD-0ABC-8607-9778DF92B0CB}"/>
              </a:ext>
            </a:extLst>
          </p:cNvPr>
          <p:cNvSpPr>
            <a:spLocks noGrp="1"/>
          </p:cNvSpPr>
          <p:nvPr>
            <p:ph type="body" sz="quarter" idx="14"/>
          </p:nvPr>
        </p:nvSpPr>
        <p:spPr>
          <a:xfrm>
            <a:off x="15748222" y="3585417"/>
            <a:ext cx="7751545" cy="8301790"/>
          </a:xfrm>
        </p:spPr>
        <p:txBody>
          <a:bodyPr/>
          <a:lstStyle>
            <a:lvl1pPr>
              <a:defRPr sz="4800">
                <a:solidFill>
                  <a:schemeClr val="bg1"/>
                </a:solidFill>
              </a:defRPr>
            </a:lvl1pPr>
            <a:lvl2pPr>
              <a:defRPr sz="4000">
                <a:solidFill>
                  <a:schemeClr val="bg1"/>
                </a:solidFill>
              </a:defRPr>
            </a:lvl2pPr>
            <a:lvl3pPr>
              <a:defRPr sz="3600">
                <a:solidFill>
                  <a:schemeClr val="bg1"/>
                </a:solidFill>
              </a:defRPr>
            </a:lvl3pPr>
            <a:lvl4pPr>
              <a:buClr>
                <a:srgbClr val="DE002B"/>
              </a:buClr>
              <a:defRPr sz="3200">
                <a:solidFill>
                  <a:schemeClr val="bg1"/>
                </a:solidFill>
              </a:defRPr>
            </a:lvl4pPr>
            <a:lvl5pPr>
              <a:defRPr sz="32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11" name="Graphic 10">
            <a:extLst>
              <a:ext uri="{FF2B5EF4-FFF2-40B4-BE49-F238E27FC236}">
                <a16:creationId xmlns:a16="http://schemas.microsoft.com/office/drawing/2014/main" id="{54184F31-94DF-9F7A-09CB-A278E0B92C99}"/>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6" y="12871281"/>
            <a:ext cx="2127600" cy="333546"/>
          </a:xfrm>
          <a:prstGeom prst="rect">
            <a:avLst/>
          </a:prstGeom>
        </p:spPr>
      </p:pic>
      <p:sp>
        <p:nvSpPr>
          <p:cNvPr id="2" name="Title 8">
            <a:extLst>
              <a:ext uri="{FF2B5EF4-FFF2-40B4-BE49-F238E27FC236}">
                <a16:creationId xmlns:a16="http://schemas.microsoft.com/office/drawing/2014/main" id="{55DB92EF-41B9-A3DF-597C-75E543E76A80}"/>
              </a:ext>
            </a:extLst>
          </p:cNvPr>
          <p:cNvSpPr>
            <a:spLocks noGrp="1"/>
          </p:cNvSpPr>
          <p:nvPr>
            <p:ph type="title" hasCustomPrompt="1"/>
          </p:nvPr>
        </p:nvSpPr>
        <p:spPr>
          <a:xfrm>
            <a:off x="15748220" y="1183596"/>
            <a:ext cx="7751545" cy="997196"/>
          </a:xfrm>
        </p:spPr>
        <p:txBody>
          <a:bodyPr/>
          <a:lstStyle>
            <a:lvl1pPr>
              <a:defRPr sz="7200">
                <a:solidFill>
                  <a:schemeClr val="bg1"/>
                </a:solidFill>
              </a:defRPr>
            </a:lvl1pPr>
          </a:lstStyle>
          <a:p>
            <a:r>
              <a:rPr lang="en-US"/>
              <a:t>Click to edit Title</a:t>
            </a:r>
            <a:endParaRPr lang="en-GB"/>
          </a:p>
        </p:txBody>
      </p:sp>
      <p:sp>
        <p:nvSpPr>
          <p:cNvPr id="4" name="TextBox 3">
            <a:extLst>
              <a:ext uri="{FF2B5EF4-FFF2-40B4-BE49-F238E27FC236}">
                <a16:creationId xmlns:a16="http://schemas.microsoft.com/office/drawing/2014/main" id="{156379BE-05E4-973B-F578-6F67D100D762}"/>
              </a:ext>
            </a:extLst>
          </p:cNvPr>
          <p:cNvSpPr txBox="1"/>
          <p:nvPr userDrawn="1"/>
        </p:nvSpPr>
        <p:spPr>
          <a:xfrm>
            <a:off x="11418108" y="12789556"/>
            <a:ext cx="9371556" cy="646331"/>
          </a:xfrm>
          <a:prstGeom prst="rect">
            <a:avLst/>
          </a:prstGeom>
          <a:noFill/>
        </p:spPr>
        <p:txBody>
          <a:bodyPr wrap="square" rtlCol="0">
            <a:spAutoFit/>
          </a:bodyPr>
          <a:lstStyle/>
          <a:p>
            <a:pPr marL="0" marR="0" lvl="0" indent="0" algn="l" defTabSz="457177"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Arial"/>
                <a:ea typeface="+mn-ea"/>
                <a:cs typeface="Arial" panose="020B0604020202020204" pitchFamily="34" charset="0"/>
              </a:rPr>
              <a:t>CONFIDENTIAL – GSMA OPERATOR, RAPPORTEUR, INDUSTRY AND SECTOR MEMBERS ONLY</a:t>
            </a:r>
          </a:p>
        </p:txBody>
      </p:sp>
    </p:spTree>
    <p:extLst>
      <p:ext uri="{BB962C8B-B14F-4D97-AF65-F5344CB8AC3E}">
        <p14:creationId xmlns:p14="http://schemas.microsoft.com/office/powerpoint/2010/main" val="42103173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Section Divider 1">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972ED41C-BC63-CCC9-525D-2F7C1D56F627}"/>
              </a:ext>
            </a:extLst>
          </p:cNvPr>
          <p:cNvGrpSpPr/>
          <p:nvPr userDrawn="1"/>
        </p:nvGrpSpPr>
        <p:grpSpPr>
          <a:xfrm rot="16200000">
            <a:off x="5333209" y="-5333211"/>
            <a:ext cx="13715998" cy="24382417"/>
            <a:chOff x="3" y="-1"/>
            <a:chExt cx="24382416" cy="24382424"/>
          </a:xfrm>
        </p:grpSpPr>
        <p:sp>
          <p:nvSpPr>
            <p:cNvPr id="7" name="Rectangle 6">
              <a:extLst>
                <a:ext uri="{FF2B5EF4-FFF2-40B4-BE49-F238E27FC236}">
                  <a16:creationId xmlns:a16="http://schemas.microsoft.com/office/drawing/2014/main" id="{5D1B524B-3D40-A964-AE67-36FE4D8385E0}"/>
                </a:ext>
              </a:extLst>
            </p:cNvPr>
            <p:cNvSpPr/>
            <p:nvPr/>
          </p:nvSpPr>
          <p:spPr>
            <a:xfrm rot="16200000">
              <a:off x="6096003" y="-6096000"/>
              <a:ext cx="12190416" cy="243824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177"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prstClr val="white"/>
                </a:solidFill>
                <a:effectLst/>
                <a:uLnTx/>
                <a:uFillTx/>
                <a:latin typeface="Arial"/>
                <a:ea typeface="+mn-ea"/>
                <a:cs typeface="+mn-cs"/>
              </a:endParaRPr>
            </a:p>
          </p:txBody>
        </p:sp>
        <p:grpSp>
          <p:nvGrpSpPr>
            <p:cNvPr id="12" name="Group 11">
              <a:extLst>
                <a:ext uri="{FF2B5EF4-FFF2-40B4-BE49-F238E27FC236}">
                  <a16:creationId xmlns:a16="http://schemas.microsoft.com/office/drawing/2014/main" id="{D511F6C9-8F96-B31B-E24E-C5A2B8D6DA99}"/>
                </a:ext>
              </a:extLst>
            </p:cNvPr>
            <p:cNvGrpSpPr/>
            <p:nvPr userDrawn="1"/>
          </p:nvGrpSpPr>
          <p:grpSpPr>
            <a:xfrm>
              <a:off x="3" y="12191209"/>
              <a:ext cx="24382416" cy="12191214"/>
              <a:chOff x="3" y="12879162"/>
              <a:chExt cx="24382416" cy="6690742"/>
            </a:xfrm>
          </p:grpSpPr>
          <p:sp>
            <p:nvSpPr>
              <p:cNvPr id="8" name="Rectangle 7">
                <a:extLst>
                  <a:ext uri="{FF2B5EF4-FFF2-40B4-BE49-F238E27FC236}">
                    <a16:creationId xmlns:a16="http://schemas.microsoft.com/office/drawing/2014/main" id="{289ECD7D-3D62-C3F0-8DC0-E6A2C72260EF}"/>
                  </a:ext>
                </a:extLst>
              </p:cNvPr>
              <p:cNvSpPr>
                <a:spLocks/>
              </p:cNvSpPr>
              <p:nvPr/>
            </p:nvSpPr>
            <p:spPr>
              <a:xfrm rot="16200000">
                <a:off x="10852760" y="2026407"/>
                <a:ext cx="2676903" cy="243824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177"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prstClr val="white"/>
                  </a:solidFill>
                  <a:effectLst/>
                  <a:uLnTx/>
                  <a:uFillTx/>
                  <a:latin typeface="Arial"/>
                  <a:ea typeface="+mn-ea"/>
                  <a:cs typeface="+mn-cs"/>
                </a:endParaRPr>
              </a:p>
            </p:txBody>
          </p:sp>
          <p:sp>
            <p:nvSpPr>
              <p:cNvPr id="9" name="Rectangle 8">
                <a:extLst>
                  <a:ext uri="{FF2B5EF4-FFF2-40B4-BE49-F238E27FC236}">
                    <a16:creationId xmlns:a16="http://schemas.microsoft.com/office/drawing/2014/main" id="{0F71AC1C-6861-88DE-0456-AB5F6C35D8CE}"/>
                  </a:ext>
                </a:extLst>
              </p:cNvPr>
              <p:cNvSpPr/>
              <p:nvPr/>
            </p:nvSpPr>
            <p:spPr>
              <a:xfrm rot="16200000">
                <a:off x="11067304" y="4488770"/>
                <a:ext cx="2247816" cy="24382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177"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prstClr val="white"/>
                  </a:solidFill>
                  <a:effectLst/>
                  <a:uLnTx/>
                  <a:uFillTx/>
                  <a:latin typeface="Arial"/>
                  <a:ea typeface="+mn-ea"/>
                  <a:cs typeface="+mn-cs"/>
                </a:endParaRPr>
              </a:p>
            </p:txBody>
          </p:sp>
          <p:sp>
            <p:nvSpPr>
              <p:cNvPr id="10" name="Rectangle 9">
                <a:extLst>
                  <a:ext uri="{FF2B5EF4-FFF2-40B4-BE49-F238E27FC236}">
                    <a16:creationId xmlns:a16="http://schemas.microsoft.com/office/drawing/2014/main" id="{C7E037D4-079F-4C16-7B74-BDFEB31FD933}"/>
                  </a:ext>
                </a:extLst>
              </p:cNvPr>
              <p:cNvSpPr>
                <a:spLocks/>
              </p:cNvSpPr>
              <p:nvPr userDrawn="1"/>
            </p:nvSpPr>
            <p:spPr>
              <a:xfrm rot="16200000">
                <a:off x="11308201" y="6495688"/>
                <a:ext cx="1766018" cy="243824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177"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prstClr val="white"/>
                  </a:solidFill>
                  <a:effectLst/>
                  <a:uLnTx/>
                  <a:uFillTx/>
                  <a:latin typeface="Arial"/>
                  <a:ea typeface="+mn-ea"/>
                  <a:cs typeface="+mn-cs"/>
                </a:endParaRPr>
              </a:p>
            </p:txBody>
          </p:sp>
        </p:grpSp>
      </p:grpSp>
      <p:sp>
        <p:nvSpPr>
          <p:cNvPr id="2" name="Title 1">
            <a:extLst>
              <a:ext uri="{FF2B5EF4-FFF2-40B4-BE49-F238E27FC236}">
                <a16:creationId xmlns:a16="http://schemas.microsoft.com/office/drawing/2014/main" id="{F2E0493D-61A7-878A-76BD-FCC834E1786E}"/>
              </a:ext>
            </a:extLst>
          </p:cNvPr>
          <p:cNvSpPr>
            <a:spLocks noGrp="1"/>
          </p:cNvSpPr>
          <p:nvPr userDrawn="1">
            <p:ph type="title"/>
          </p:nvPr>
        </p:nvSpPr>
        <p:spPr>
          <a:xfrm>
            <a:off x="881065" y="5931352"/>
            <a:ext cx="10415586" cy="914096"/>
          </a:xfrm>
        </p:spPr>
        <p:txBody>
          <a:bodyPr/>
          <a:lstStyle>
            <a:lvl1pPr>
              <a:defRPr sz="6600">
                <a:solidFill>
                  <a:schemeClr val="bg1"/>
                </a:solidFill>
              </a:defRPr>
            </a:lvl1p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859CCE7D-722A-BE32-8704-7FDDF2102C3A}"/>
              </a:ext>
            </a:extLst>
          </p:cNvPr>
          <p:cNvSpPr>
            <a:spLocks noGrp="1"/>
          </p:cNvSpPr>
          <p:nvPr userDrawn="1">
            <p:ph type="sldNum" sz="quarter" idx="12"/>
          </p:nvPr>
        </p:nvSpPr>
        <p:spPr/>
        <p:txBody>
          <a:bodyPr/>
          <a:lstStyle>
            <a:lvl1pPr>
              <a:defRPr>
                <a:solidFill>
                  <a:schemeClr val="bg1"/>
                </a:solidFill>
              </a:defRPr>
            </a:lvl1pPr>
          </a:lstStyle>
          <a:p>
            <a:pPr>
              <a:defRPr/>
            </a:pPr>
            <a:fld id="{B51C77D3-387C-4881-A960-1F7F91E3F80B}" type="slidenum">
              <a:rPr lang="en-GB" smtClean="0">
                <a:solidFill>
                  <a:prstClr val="white"/>
                </a:solidFill>
              </a:rPr>
              <a:pPr>
                <a:defRPr/>
              </a:pPr>
              <a:t>‹#›</a:t>
            </a:fld>
            <a:endParaRPr lang="en-GB">
              <a:solidFill>
                <a:prstClr val="white"/>
              </a:solidFill>
            </a:endParaRPr>
          </a:p>
        </p:txBody>
      </p:sp>
      <p:pic>
        <p:nvPicPr>
          <p:cNvPr id="11" name="Graphic 10">
            <a:extLst>
              <a:ext uri="{FF2B5EF4-FFF2-40B4-BE49-F238E27FC236}">
                <a16:creationId xmlns:a16="http://schemas.microsoft.com/office/drawing/2014/main" id="{27B900B3-DF3E-739D-34F9-3945912E3984}"/>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72" y="12871287"/>
            <a:ext cx="2127600" cy="333546"/>
          </a:xfrm>
          <a:prstGeom prst="rect">
            <a:avLst/>
          </a:prstGeom>
        </p:spPr>
      </p:pic>
      <p:sp>
        <p:nvSpPr>
          <p:cNvPr id="13" name="Text Placeholder 10">
            <a:extLst>
              <a:ext uri="{FF2B5EF4-FFF2-40B4-BE49-F238E27FC236}">
                <a16:creationId xmlns:a16="http://schemas.microsoft.com/office/drawing/2014/main" id="{780988D1-2308-8A71-5492-5AE996641080}"/>
              </a:ext>
            </a:extLst>
          </p:cNvPr>
          <p:cNvSpPr>
            <a:spLocks noGrp="1"/>
          </p:cNvSpPr>
          <p:nvPr>
            <p:ph type="body" sz="quarter" idx="14"/>
          </p:nvPr>
        </p:nvSpPr>
        <p:spPr>
          <a:xfrm>
            <a:off x="881065" y="7077247"/>
            <a:ext cx="10415586" cy="1838162"/>
          </a:xfrm>
          <a:prstGeom prst="rect">
            <a:avLst/>
          </a:prstGeom>
        </p:spPr>
        <p:txBody>
          <a:bodyPr/>
          <a:lstStyle>
            <a:lvl1pPr marL="0" indent="0">
              <a:buNone/>
              <a:defRPr sz="3200" b="0">
                <a:solidFill>
                  <a:schemeClr val="bg1"/>
                </a:solidFill>
              </a:defRPr>
            </a:lvl1pPr>
            <a:lvl2pPr>
              <a:defRPr>
                <a:solidFill>
                  <a:schemeClr val="bg1"/>
                </a:solidFill>
              </a:defRPr>
            </a:lvl2pPr>
            <a:lvl3pPr>
              <a:defRPr>
                <a:solidFill>
                  <a:schemeClr val="bg1"/>
                </a:solidFill>
              </a:defRPr>
            </a:lvl3pPr>
            <a:lvl4pPr>
              <a:buClrTx/>
              <a:defRPr>
                <a:solidFill>
                  <a:schemeClr val="bg1"/>
                </a:solidFill>
              </a:defRPr>
            </a:lvl4pPr>
            <a:lvl5pPr>
              <a:defRPr>
                <a:solidFill>
                  <a:schemeClr val="bg1"/>
                </a:solidFill>
              </a:defRPr>
            </a:lvl5pPr>
          </a:lstStyle>
          <a:p>
            <a:pPr lvl="0"/>
            <a:r>
              <a:rPr lang="en-US"/>
              <a:t>Click to edit Master text styles</a:t>
            </a:r>
          </a:p>
        </p:txBody>
      </p:sp>
      <p:sp>
        <p:nvSpPr>
          <p:cNvPr id="3" name="TextBox 2">
            <a:extLst>
              <a:ext uri="{FF2B5EF4-FFF2-40B4-BE49-F238E27FC236}">
                <a16:creationId xmlns:a16="http://schemas.microsoft.com/office/drawing/2014/main" id="{2F47CEB6-9DB6-7AC5-114A-711A3536F5E0}"/>
              </a:ext>
            </a:extLst>
          </p:cNvPr>
          <p:cNvSpPr txBox="1"/>
          <p:nvPr userDrawn="1"/>
        </p:nvSpPr>
        <p:spPr>
          <a:xfrm>
            <a:off x="872846" y="12871287"/>
            <a:ext cx="12403615" cy="369332"/>
          </a:xfrm>
          <a:prstGeom prst="rect">
            <a:avLst/>
          </a:prstGeom>
          <a:noFill/>
        </p:spPr>
        <p:txBody>
          <a:bodyPr wrap="square" rtlCol="0">
            <a:spAutoFit/>
          </a:bodyPr>
          <a:lstStyle/>
          <a:p>
            <a:pPr marL="0" marR="0" lvl="0" indent="0" algn="l" defTabSz="457177"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Arial"/>
                <a:ea typeface="+mn-ea"/>
                <a:cs typeface="Arial" panose="020B0604020202020204" pitchFamily="34" charset="0"/>
              </a:rPr>
              <a:t>CONFIDENTIAL – GSMA OPERATOR, RAPPORTEUR, INDUSTRY AND SECTOR MEMBERS ONLY</a:t>
            </a:r>
          </a:p>
        </p:txBody>
      </p:sp>
    </p:spTree>
    <p:extLst>
      <p:ext uri="{BB962C8B-B14F-4D97-AF65-F5344CB8AC3E}">
        <p14:creationId xmlns:p14="http://schemas.microsoft.com/office/powerpoint/2010/main" val="3939641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1920">
          <p15:clr>
            <a:srgbClr val="FBAE40"/>
          </p15:clr>
        </p15:guide>
        <p15:guide id="2" orient="horz" pos="108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 Column_Red">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81064" y="881063"/>
            <a:ext cx="22617364" cy="1021818"/>
          </a:xfrm>
        </p:spPr>
        <p:txBody>
          <a:bodyPr/>
          <a:lstStyle>
            <a:lvl1pPr>
              <a:defRPr sz="8000">
                <a:solidFill>
                  <a:schemeClr val="bg1"/>
                </a:solidFill>
              </a:defRPr>
            </a:lvl1pPr>
          </a:lstStyle>
          <a:p>
            <a:r>
              <a:rPr lang="en-GB"/>
              <a:t>Click to edit Master title style</a:t>
            </a:r>
          </a:p>
        </p:txBody>
      </p:sp>
      <p:sp>
        <p:nvSpPr>
          <p:cNvPr id="3" name="Content Placeholder 2"/>
          <p:cNvSpPr>
            <a:spLocks noGrp="1"/>
          </p:cNvSpPr>
          <p:nvPr>
            <p:ph idx="1"/>
          </p:nvPr>
        </p:nvSpPr>
        <p:spPr>
          <a:xfrm>
            <a:off x="881062" y="3536950"/>
            <a:ext cx="10932143" cy="8758238"/>
          </a:xfrm>
        </p:spPr>
        <p:txBody>
          <a:bodyPr/>
          <a:lstStyle>
            <a:lvl1pPr>
              <a:defRPr sz="4400">
                <a:solidFill>
                  <a:schemeClr val="bg1"/>
                </a:solidFill>
              </a:defRPr>
            </a:lvl1pPr>
            <a:lvl2pPr>
              <a:defRPr sz="4400">
                <a:solidFill>
                  <a:schemeClr val="bg1"/>
                </a:solidFill>
              </a:defRPr>
            </a:lvl2pPr>
            <a:lvl3pPr>
              <a:defRPr sz="3200">
                <a:solidFill>
                  <a:schemeClr val="bg1"/>
                </a:solidFill>
              </a:defRPr>
            </a:lvl3pPr>
            <a:lvl4pPr>
              <a:buClrTx/>
              <a:defRPr sz="3200">
                <a:solidFill>
                  <a:schemeClr val="bg1"/>
                </a:solidFill>
              </a:defRPr>
            </a:lvl4pPr>
            <a:lvl5pPr>
              <a:defRPr sz="18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lvl1pPr>
              <a:defRPr>
                <a:solidFill>
                  <a:schemeClr val="bg1"/>
                </a:solidFill>
              </a:defRPr>
            </a:lvl1pPr>
          </a:lstStyle>
          <a:p>
            <a:fld id="{7CCEADB6-F722-4B9F-A14D-58DDD1683164}" type="datetime1">
              <a:rPr lang="en-GB" smtClean="0"/>
              <a:pPr/>
              <a:t>02/10/2025</a:t>
            </a:fld>
            <a:endParaRPr lang="en-GB"/>
          </a:p>
        </p:txBody>
      </p:sp>
      <p:sp>
        <p:nvSpPr>
          <p:cNvPr id="5" name="Footer Placeholder 4"/>
          <p:cNvSpPr>
            <a:spLocks noGrp="1"/>
          </p:cNvSpPr>
          <p:nvPr>
            <p:ph type="ftr" sz="quarter" idx="11"/>
          </p:nvPr>
        </p:nvSpPr>
        <p:spPr/>
        <p:txBody>
          <a:bodyPr/>
          <a:lstStyle>
            <a:lvl1pPr>
              <a:defRPr>
                <a:solidFill>
                  <a:schemeClr val="bg1"/>
                </a:solidFill>
              </a:defRPr>
            </a:lvl1pPr>
          </a:lstStyle>
          <a:p>
            <a:r>
              <a:rPr lang="en-GB"/>
              <a:t>© GSMA 2022</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sp>
        <p:nvSpPr>
          <p:cNvPr id="10" name="Content Placeholder 9">
            <a:extLst>
              <a:ext uri="{FF2B5EF4-FFF2-40B4-BE49-F238E27FC236}">
                <a16:creationId xmlns:a16="http://schemas.microsoft.com/office/drawing/2014/main" id="{5B54E90F-50F9-D450-21A3-1F26B493D0BD}"/>
              </a:ext>
            </a:extLst>
          </p:cNvPr>
          <p:cNvSpPr>
            <a:spLocks noGrp="1"/>
          </p:cNvSpPr>
          <p:nvPr>
            <p:ph sz="quarter" idx="13"/>
          </p:nvPr>
        </p:nvSpPr>
        <p:spPr>
          <a:xfrm>
            <a:off x="12569206" y="3536950"/>
            <a:ext cx="10930557" cy="8758238"/>
          </a:xfrm>
        </p:spPr>
        <p:txBody>
          <a:bodyPr/>
          <a:lstStyle>
            <a:lvl1pPr>
              <a:defRPr sz="4400">
                <a:solidFill>
                  <a:schemeClr val="bg1"/>
                </a:solidFill>
              </a:defRPr>
            </a:lvl1pPr>
            <a:lvl2pPr>
              <a:defRPr sz="4400">
                <a:solidFill>
                  <a:schemeClr val="bg1"/>
                </a:solidFill>
              </a:defRPr>
            </a:lvl2pPr>
            <a:lvl3pPr>
              <a:defRPr sz="3200">
                <a:solidFill>
                  <a:schemeClr val="bg1"/>
                </a:solidFill>
              </a:defRPr>
            </a:lvl3pPr>
            <a:lvl4pPr>
              <a:buClrTx/>
              <a:defRPr sz="3200">
                <a:solidFill>
                  <a:schemeClr val="bg1"/>
                </a:solidFill>
              </a:defRPr>
            </a:lvl4pPr>
            <a:lvl5pPr>
              <a:defRPr sz="18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pic>
        <p:nvPicPr>
          <p:cNvPr id="11" name="Graphic 10">
            <a:extLst>
              <a:ext uri="{FF2B5EF4-FFF2-40B4-BE49-F238E27FC236}">
                <a16:creationId xmlns:a16="http://schemas.microsoft.com/office/drawing/2014/main" id="{5928FC6B-84ED-7344-6D4C-8E10BB0BD632}"/>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340933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Section Divider 2">
    <p:bg>
      <p:bgPr>
        <a:solidFill>
          <a:schemeClr val="accent4"/>
        </a:solidFill>
        <a:effectLst/>
      </p:bgPr>
    </p:bg>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E49CDB8D-9295-3AC0-B4E8-596DA43879B9}"/>
              </a:ext>
            </a:extLst>
          </p:cNvPr>
          <p:cNvSpPr>
            <a:spLocks noGrp="1"/>
          </p:cNvSpPr>
          <p:nvPr>
            <p:ph type="sldNum" sz="quarter" idx="12"/>
          </p:nvPr>
        </p:nvSpPr>
        <p:spPr/>
        <p:txBody>
          <a:bodyPr/>
          <a:lstStyle>
            <a:lvl1pPr>
              <a:defRPr>
                <a:solidFill>
                  <a:schemeClr val="bg1"/>
                </a:solidFill>
              </a:defRPr>
            </a:lvl1pPr>
          </a:lstStyle>
          <a:p>
            <a:pPr>
              <a:defRPr/>
            </a:pPr>
            <a:fld id="{B51C77D3-387C-4881-A960-1F7F91E3F80B}" type="slidenum">
              <a:rPr lang="en-GB" smtClean="0">
                <a:solidFill>
                  <a:prstClr val="white"/>
                </a:solidFill>
              </a:rPr>
              <a:pPr>
                <a:defRPr/>
              </a:pPr>
              <a:t>‹#›</a:t>
            </a:fld>
            <a:endParaRPr lang="en-GB">
              <a:solidFill>
                <a:prstClr val="white"/>
              </a:solidFill>
            </a:endParaRPr>
          </a:p>
        </p:txBody>
      </p:sp>
      <p:sp>
        <p:nvSpPr>
          <p:cNvPr id="11" name="Title 10">
            <a:extLst>
              <a:ext uri="{FF2B5EF4-FFF2-40B4-BE49-F238E27FC236}">
                <a16:creationId xmlns:a16="http://schemas.microsoft.com/office/drawing/2014/main" id="{9C5A4D93-8CE8-20E4-92D9-E14FE07BBD0A}"/>
              </a:ext>
            </a:extLst>
          </p:cNvPr>
          <p:cNvSpPr>
            <a:spLocks noGrp="1"/>
          </p:cNvSpPr>
          <p:nvPr>
            <p:ph type="title" hasCustomPrompt="1"/>
          </p:nvPr>
        </p:nvSpPr>
        <p:spPr>
          <a:xfrm>
            <a:off x="881065" y="3568352"/>
            <a:ext cx="22618700" cy="1384996"/>
          </a:xfrm>
        </p:spPr>
        <p:txBody>
          <a:bodyPr/>
          <a:lstStyle>
            <a:lvl1pPr>
              <a:defRPr sz="10000">
                <a:solidFill>
                  <a:schemeClr val="bg1"/>
                </a:solidFill>
              </a:defRPr>
            </a:lvl1pPr>
          </a:lstStyle>
          <a:p>
            <a:r>
              <a:rPr lang="en-GB"/>
              <a:t>Click to add title</a:t>
            </a:r>
          </a:p>
        </p:txBody>
      </p:sp>
      <p:pic>
        <p:nvPicPr>
          <p:cNvPr id="3" name="Graphic 2">
            <a:extLst>
              <a:ext uri="{FF2B5EF4-FFF2-40B4-BE49-F238E27FC236}">
                <a16:creationId xmlns:a16="http://schemas.microsoft.com/office/drawing/2014/main" id="{2AB830C5-48C1-F895-C775-9780DF9B3487}"/>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72" y="12871287"/>
            <a:ext cx="2127600" cy="333546"/>
          </a:xfrm>
          <a:prstGeom prst="rect">
            <a:avLst/>
          </a:prstGeom>
        </p:spPr>
      </p:pic>
      <p:sp>
        <p:nvSpPr>
          <p:cNvPr id="13" name="Text Placeholder 10">
            <a:extLst>
              <a:ext uri="{FF2B5EF4-FFF2-40B4-BE49-F238E27FC236}">
                <a16:creationId xmlns:a16="http://schemas.microsoft.com/office/drawing/2014/main" id="{C82A8F72-CB80-8FA5-CB83-FA47A6936429}"/>
              </a:ext>
            </a:extLst>
          </p:cNvPr>
          <p:cNvSpPr>
            <a:spLocks noGrp="1"/>
          </p:cNvSpPr>
          <p:nvPr>
            <p:ph type="body" sz="quarter" idx="14"/>
          </p:nvPr>
        </p:nvSpPr>
        <p:spPr>
          <a:xfrm>
            <a:off x="881065" y="5342920"/>
            <a:ext cx="22618700" cy="969496"/>
          </a:xfrm>
          <a:prstGeom prst="rect">
            <a:avLst/>
          </a:prstGeom>
        </p:spPr>
        <p:txBody>
          <a:bodyPr/>
          <a:lstStyle>
            <a:lvl1pPr marL="0" indent="0">
              <a:buNone/>
              <a:defRPr sz="5400" b="0">
                <a:solidFill>
                  <a:schemeClr val="bg1"/>
                </a:solidFill>
              </a:defRPr>
            </a:lvl1pPr>
          </a:lstStyle>
          <a:p>
            <a:pPr lvl="0"/>
            <a:r>
              <a:rPr lang="en-US"/>
              <a:t>Click to edit Master text styles</a:t>
            </a:r>
          </a:p>
        </p:txBody>
      </p:sp>
      <p:sp>
        <p:nvSpPr>
          <p:cNvPr id="2" name="TextBox 1">
            <a:extLst>
              <a:ext uri="{FF2B5EF4-FFF2-40B4-BE49-F238E27FC236}">
                <a16:creationId xmlns:a16="http://schemas.microsoft.com/office/drawing/2014/main" id="{59C7F133-4994-1147-1F14-51C46B8C4937}"/>
              </a:ext>
            </a:extLst>
          </p:cNvPr>
          <p:cNvSpPr txBox="1"/>
          <p:nvPr userDrawn="1"/>
        </p:nvSpPr>
        <p:spPr>
          <a:xfrm>
            <a:off x="872846" y="12871287"/>
            <a:ext cx="12403615" cy="369332"/>
          </a:xfrm>
          <a:prstGeom prst="rect">
            <a:avLst/>
          </a:prstGeom>
          <a:noFill/>
        </p:spPr>
        <p:txBody>
          <a:bodyPr wrap="square" rtlCol="0">
            <a:spAutoFit/>
          </a:bodyPr>
          <a:lstStyle/>
          <a:p>
            <a:pPr marL="0" marR="0" lvl="0" indent="0" algn="l" defTabSz="457177"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Arial"/>
                <a:ea typeface="+mn-ea"/>
                <a:cs typeface="Arial" panose="020B0604020202020204" pitchFamily="34" charset="0"/>
              </a:rPr>
              <a:t>CONFIDENTIAL – GSMA OPERATOR, RAPPORTEUR, INDUSTRY AND SECTOR MEMBERS ONLY</a:t>
            </a:r>
          </a:p>
        </p:txBody>
      </p:sp>
    </p:spTree>
    <p:extLst>
      <p:ext uri="{BB962C8B-B14F-4D97-AF65-F5344CB8AC3E}">
        <p14:creationId xmlns:p14="http://schemas.microsoft.com/office/powerpoint/2010/main" val="37091745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881065" y="881064"/>
            <a:ext cx="22617364" cy="1107996"/>
          </a:xfrm>
        </p:spPr>
        <p:txBody>
          <a:bodyPr/>
          <a:lstStyle>
            <a:lvl1pPr>
              <a:defRPr sz="8000"/>
            </a:lvl1pPr>
          </a:lstStyle>
          <a:p>
            <a:r>
              <a:rPr lang="en-US"/>
              <a:t>Click to edit Master title style</a:t>
            </a:r>
            <a:endParaRPr lang="en-GB"/>
          </a:p>
        </p:txBody>
      </p:sp>
      <p:sp>
        <p:nvSpPr>
          <p:cNvPr id="5" name="Slide Number Placeholder 4"/>
          <p:cNvSpPr>
            <a:spLocks noGrp="1"/>
          </p:cNvSpPr>
          <p:nvPr>
            <p:ph type="sldNum" sz="quarter" idx="12"/>
          </p:nvPr>
        </p:nvSpPr>
        <p:spPr/>
        <p:txBody>
          <a:bodyPr/>
          <a:lstStyle/>
          <a:p>
            <a:fld id="{B51C77D3-387C-4881-A960-1F7F91E3F80B}" type="slidenum">
              <a:rPr lang="en-GB" smtClean="0"/>
              <a:t>‹#›</a:t>
            </a:fld>
            <a:endParaRPr lang="en-GB"/>
          </a:p>
        </p:txBody>
      </p:sp>
      <p:pic>
        <p:nvPicPr>
          <p:cNvPr id="8" name="Graphic 7">
            <a:extLst>
              <a:ext uri="{FF2B5EF4-FFF2-40B4-BE49-F238E27FC236}">
                <a16:creationId xmlns:a16="http://schemas.microsoft.com/office/drawing/2014/main" id="{9EBFC167-B716-A327-ECFD-AEC5D22B5F15}"/>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6" y="12871281"/>
            <a:ext cx="2127600" cy="333546"/>
          </a:xfrm>
          <a:prstGeom prst="rect">
            <a:avLst/>
          </a:prstGeom>
        </p:spPr>
      </p:pic>
      <p:sp>
        <p:nvSpPr>
          <p:cNvPr id="7" name="Table Placeholder 6">
            <a:extLst>
              <a:ext uri="{FF2B5EF4-FFF2-40B4-BE49-F238E27FC236}">
                <a16:creationId xmlns:a16="http://schemas.microsoft.com/office/drawing/2014/main" id="{069D4443-6336-46DD-8E82-884AF33A4D8A}"/>
              </a:ext>
            </a:extLst>
          </p:cNvPr>
          <p:cNvSpPr>
            <a:spLocks noGrp="1"/>
          </p:cNvSpPr>
          <p:nvPr>
            <p:ph type="tbl" sz="quarter" idx="13"/>
          </p:nvPr>
        </p:nvSpPr>
        <p:spPr>
          <a:xfrm>
            <a:off x="881063" y="2819400"/>
            <a:ext cx="22618700" cy="7962900"/>
          </a:xfrm>
          <a:solidFill>
            <a:schemeClr val="bg2"/>
          </a:solidFill>
        </p:spPr>
        <p:txBody>
          <a:bodyPr anchor="ctr" anchorCtr="0"/>
          <a:lstStyle>
            <a:lvl1pPr marL="0" indent="0" algn="ctr">
              <a:buNone/>
              <a:defRPr sz="3200" b="0"/>
            </a:lvl1pPr>
          </a:lstStyle>
          <a:p>
            <a:r>
              <a:rPr lang="en-US"/>
              <a:t>Click icon to add table</a:t>
            </a:r>
            <a:endParaRPr lang="en-GB"/>
          </a:p>
        </p:txBody>
      </p:sp>
      <p:sp>
        <p:nvSpPr>
          <p:cNvPr id="6" name="TextBox 5">
            <a:extLst>
              <a:ext uri="{FF2B5EF4-FFF2-40B4-BE49-F238E27FC236}">
                <a16:creationId xmlns:a16="http://schemas.microsoft.com/office/drawing/2014/main" id="{93C3DD70-55EE-F25C-2049-429AE897DF56}"/>
              </a:ext>
            </a:extLst>
          </p:cNvPr>
          <p:cNvSpPr txBox="1"/>
          <p:nvPr userDrawn="1"/>
        </p:nvSpPr>
        <p:spPr>
          <a:xfrm>
            <a:off x="872846" y="12871287"/>
            <a:ext cx="12403615" cy="369332"/>
          </a:xfrm>
          <a:prstGeom prst="rect">
            <a:avLst/>
          </a:prstGeom>
          <a:noFill/>
        </p:spPr>
        <p:txBody>
          <a:bodyPr wrap="square" rtlCol="0">
            <a:spAutoFit/>
          </a:bodyPr>
          <a:lstStyle/>
          <a:p>
            <a:pPr marL="0" marR="0" lvl="0" indent="0" algn="l" defTabSz="457177"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black"/>
                </a:solidFill>
                <a:effectLst/>
                <a:uLnTx/>
                <a:uFillTx/>
                <a:latin typeface="Arial"/>
                <a:ea typeface="+mn-ea"/>
                <a:cs typeface="Arial" panose="020B0604020202020204" pitchFamily="34" charset="0"/>
              </a:rPr>
              <a:t>CONFIDENTIAL – GSMA OPERATOR, RAPPORTEUR, INDUSTRY AND SECTOR MEMBERS ONLY</a:t>
            </a:r>
          </a:p>
        </p:txBody>
      </p:sp>
    </p:spTree>
    <p:extLst>
      <p:ext uri="{BB962C8B-B14F-4D97-AF65-F5344CB8AC3E}">
        <p14:creationId xmlns:p14="http://schemas.microsoft.com/office/powerpoint/2010/main" val="3192464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881065" y="881064"/>
            <a:ext cx="22617364" cy="1107996"/>
          </a:xfrm>
        </p:spPr>
        <p:txBody>
          <a:bodyPr/>
          <a:lstStyle>
            <a:lvl1pPr>
              <a:defRPr sz="8000"/>
            </a:lvl1pPr>
          </a:lstStyle>
          <a:p>
            <a:r>
              <a:rPr lang="en-US"/>
              <a:t>Click to edit Master title style</a:t>
            </a:r>
            <a:endParaRPr lang="en-GB"/>
          </a:p>
        </p:txBody>
      </p:sp>
      <p:sp>
        <p:nvSpPr>
          <p:cNvPr id="5" name="Slide Number Placeholder 4"/>
          <p:cNvSpPr>
            <a:spLocks noGrp="1"/>
          </p:cNvSpPr>
          <p:nvPr>
            <p:ph type="sldNum" sz="quarter" idx="12"/>
          </p:nvPr>
        </p:nvSpPr>
        <p:spPr/>
        <p:txBody>
          <a:bodyPr/>
          <a:lstStyle/>
          <a:p>
            <a:fld id="{B51C77D3-387C-4881-A960-1F7F91E3F80B}" type="slidenum">
              <a:rPr lang="en-GB" smtClean="0"/>
              <a:t>‹#›</a:t>
            </a:fld>
            <a:endParaRPr lang="en-GB"/>
          </a:p>
        </p:txBody>
      </p:sp>
      <p:pic>
        <p:nvPicPr>
          <p:cNvPr id="8" name="Graphic 7">
            <a:extLst>
              <a:ext uri="{FF2B5EF4-FFF2-40B4-BE49-F238E27FC236}">
                <a16:creationId xmlns:a16="http://schemas.microsoft.com/office/drawing/2014/main" id="{9EBFC167-B716-A327-ECFD-AEC5D22B5F15}"/>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6" y="12871281"/>
            <a:ext cx="2127600" cy="333546"/>
          </a:xfrm>
          <a:prstGeom prst="rect">
            <a:avLst/>
          </a:prstGeom>
        </p:spPr>
      </p:pic>
      <p:sp>
        <p:nvSpPr>
          <p:cNvPr id="9" name="Chart Placeholder 8">
            <a:extLst>
              <a:ext uri="{FF2B5EF4-FFF2-40B4-BE49-F238E27FC236}">
                <a16:creationId xmlns:a16="http://schemas.microsoft.com/office/drawing/2014/main" id="{1E775B15-C19F-A275-AA12-D48FD7814F1C}"/>
              </a:ext>
            </a:extLst>
          </p:cNvPr>
          <p:cNvSpPr>
            <a:spLocks noGrp="1"/>
          </p:cNvSpPr>
          <p:nvPr>
            <p:ph type="chart" sz="quarter" idx="13"/>
          </p:nvPr>
        </p:nvSpPr>
        <p:spPr>
          <a:xfrm>
            <a:off x="881064" y="2582160"/>
            <a:ext cx="16568738" cy="9525000"/>
          </a:xfrm>
          <a:solidFill>
            <a:schemeClr val="bg2"/>
          </a:solidFill>
        </p:spPr>
        <p:txBody>
          <a:bodyPr anchor="ctr" anchorCtr="0"/>
          <a:lstStyle>
            <a:lvl1pPr marL="0" indent="0" algn="ctr">
              <a:buNone/>
              <a:defRPr sz="3600" b="0"/>
            </a:lvl1pPr>
          </a:lstStyle>
          <a:p>
            <a:r>
              <a:rPr lang="en-US"/>
              <a:t>Click icon to add chart</a:t>
            </a:r>
            <a:endParaRPr lang="en-GB"/>
          </a:p>
        </p:txBody>
      </p:sp>
      <p:sp>
        <p:nvSpPr>
          <p:cNvPr id="10" name="Text Placeholder 10">
            <a:extLst>
              <a:ext uri="{FF2B5EF4-FFF2-40B4-BE49-F238E27FC236}">
                <a16:creationId xmlns:a16="http://schemas.microsoft.com/office/drawing/2014/main" id="{AE34AEAC-C444-1EFA-6E88-59AFBBAD41F4}"/>
              </a:ext>
            </a:extLst>
          </p:cNvPr>
          <p:cNvSpPr>
            <a:spLocks noGrp="1"/>
          </p:cNvSpPr>
          <p:nvPr>
            <p:ph type="body" sz="quarter" idx="14"/>
          </p:nvPr>
        </p:nvSpPr>
        <p:spPr>
          <a:xfrm>
            <a:off x="17839095" y="2582160"/>
            <a:ext cx="5660668" cy="9525000"/>
          </a:xfrm>
        </p:spPr>
        <p:txBody>
          <a:bodyPr/>
          <a:lstStyle>
            <a:lvl1pPr marL="503975" indent="-503975">
              <a:defRPr/>
            </a:lvl1pPr>
            <a:lvl2pPr marL="1007950" indent="-503975">
              <a:tabLst>
                <a:tab pos="1155642" algn="l"/>
              </a:tabLst>
              <a:defRPr/>
            </a:lvl2pPr>
            <a:lvl3pPr marL="1511924" indent="-503975">
              <a:defRPr/>
            </a:lvl3pPr>
          </a:lstStyle>
          <a:p>
            <a:pPr lvl="0"/>
            <a:r>
              <a:rPr lang="en-US"/>
              <a:t>Click to edit Master text styles</a:t>
            </a:r>
          </a:p>
          <a:p>
            <a:pPr lvl="1"/>
            <a:r>
              <a:rPr lang="en-US"/>
              <a:t>Second level</a:t>
            </a:r>
          </a:p>
          <a:p>
            <a:pPr lvl="2"/>
            <a:r>
              <a:rPr lang="en-US"/>
              <a:t>Third level</a:t>
            </a:r>
          </a:p>
        </p:txBody>
      </p:sp>
      <p:sp>
        <p:nvSpPr>
          <p:cNvPr id="6" name="TextBox 5">
            <a:extLst>
              <a:ext uri="{FF2B5EF4-FFF2-40B4-BE49-F238E27FC236}">
                <a16:creationId xmlns:a16="http://schemas.microsoft.com/office/drawing/2014/main" id="{762B0CA8-7723-1889-A235-507B96BCF8D8}"/>
              </a:ext>
            </a:extLst>
          </p:cNvPr>
          <p:cNvSpPr txBox="1"/>
          <p:nvPr userDrawn="1"/>
        </p:nvSpPr>
        <p:spPr>
          <a:xfrm>
            <a:off x="872846" y="12871287"/>
            <a:ext cx="12403615" cy="369332"/>
          </a:xfrm>
          <a:prstGeom prst="rect">
            <a:avLst/>
          </a:prstGeom>
          <a:noFill/>
        </p:spPr>
        <p:txBody>
          <a:bodyPr wrap="square" rtlCol="0">
            <a:spAutoFit/>
          </a:bodyPr>
          <a:lstStyle/>
          <a:p>
            <a:pPr marL="0" marR="0" lvl="0" indent="0" algn="l" defTabSz="457177"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black"/>
                </a:solidFill>
                <a:effectLst/>
                <a:uLnTx/>
                <a:uFillTx/>
                <a:latin typeface="Arial"/>
                <a:ea typeface="+mn-ea"/>
                <a:cs typeface="Arial" panose="020B0604020202020204" pitchFamily="34" charset="0"/>
              </a:rPr>
              <a:t>CONFIDENTIAL – GSMA OPERATOR, RAPPORTEUR, INDUSTRY AND SECTOR MEMBERS ONLY</a:t>
            </a:r>
          </a:p>
        </p:txBody>
      </p:sp>
    </p:spTree>
    <p:extLst>
      <p:ext uri="{BB962C8B-B14F-4D97-AF65-F5344CB8AC3E}">
        <p14:creationId xmlns:p14="http://schemas.microsoft.com/office/powerpoint/2010/main" val="3077807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3.xml><?xml version="1.0" encoding="utf-8"?>
<p:sldLayout xmlns:a="http://schemas.openxmlformats.org/drawingml/2006/main" xmlns:r="http://schemas.openxmlformats.org/officeDocument/2006/relationships" xmlns:p="http://schemas.openxmlformats.org/presentationml/2006/main" type="obj">
  <p:cSld name="1_Title and Content_White">
    <p:spTree>
      <p:nvGrpSpPr>
        <p:cNvPr id="1" name=""/>
        <p:cNvGrpSpPr/>
        <p:nvPr/>
      </p:nvGrpSpPr>
      <p:grpSpPr>
        <a:xfrm>
          <a:off x="0" y="0"/>
          <a:ext cx="0" cy="0"/>
          <a:chOff x="0" y="0"/>
          <a:chExt cx="0" cy="0"/>
        </a:xfrm>
      </p:grpSpPr>
      <p:sp>
        <p:nvSpPr>
          <p:cNvPr id="2" name="Title 1"/>
          <p:cNvSpPr>
            <a:spLocks noGrp="1"/>
          </p:cNvSpPr>
          <p:nvPr>
            <p:ph type="title"/>
          </p:nvPr>
        </p:nvSpPr>
        <p:spPr>
          <a:xfrm>
            <a:off x="881064" y="881063"/>
            <a:ext cx="22617364" cy="1021818"/>
          </a:xfrm>
        </p:spPr>
        <p:txBody>
          <a:bodyPr/>
          <a:lstStyle>
            <a:lvl1pPr>
              <a:defRPr sz="8000"/>
            </a:lvl1pPr>
          </a:lstStyle>
          <a:p>
            <a:r>
              <a:rPr lang="en-GB"/>
              <a:t>Click to edit Master title style</a:t>
            </a:r>
          </a:p>
        </p:txBody>
      </p:sp>
      <p:sp>
        <p:nvSpPr>
          <p:cNvPr id="3" name="Content Placeholder 2"/>
          <p:cNvSpPr>
            <a:spLocks noGrp="1"/>
          </p:cNvSpPr>
          <p:nvPr>
            <p:ph idx="1"/>
          </p:nvPr>
        </p:nvSpPr>
        <p:spPr/>
        <p:txBody>
          <a:bodyPr/>
          <a:lstStyle>
            <a:lvl1pPr>
              <a:defRPr sz="4400">
                <a:solidFill>
                  <a:schemeClr val="accent4"/>
                </a:solidFill>
              </a:defRPr>
            </a:lvl1pPr>
            <a:lvl2pPr>
              <a:defRPr sz="4400"/>
            </a:lvl2pPr>
            <a:lvl3pPr>
              <a:defRPr sz="3200"/>
            </a:lvl3pPr>
            <a:lvl4pPr>
              <a:buClr>
                <a:schemeClr val="accent4"/>
              </a:buClr>
              <a:defRPr sz="32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7CCEADB6-F722-4B9F-A14D-58DDD1683164}" type="datetime1">
              <a:rPr lang="en-GB" smtClean="0"/>
              <a:t>02/10/2025</a:t>
            </a:fld>
            <a:endParaRPr lang="en-GB"/>
          </a:p>
        </p:txBody>
      </p:sp>
      <p:sp>
        <p:nvSpPr>
          <p:cNvPr id="5" name="Footer Placeholder 4"/>
          <p:cNvSpPr>
            <a:spLocks noGrp="1"/>
          </p:cNvSpPr>
          <p:nvPr>
            <p:ph type="ftr" sz="quarter" idx="11"/>
          </p:nvPr>
        </p:nvSpPr>
        <p:spPr/>
        <p:txBody>
          <a:bodyPr/>
          <a:lstStyle/>
          <a:p>
            <a:r>
              <a:rPr lang="en-GB"/>
              <a:t>© GSMA 2022</a:t>
            </a:r>
          </a:p>
        </p:txBody>
      </p:sp>
      <p:sp>
        <p:nvSpPr>
          <p:cNvPr id="6" name="Slide Number Placeholder 5"/>
          <p:cNvSpPr>
            <a:spLocks noGrp="1"/>
          </p:cNvSpPr>
          <p:nvPr>
            <p:ph type="sldNum" sz="quarter" idx="12"/>
          </p:nvPr>
        </p:nvSpPr>
        <p:spPr/>
        <p:txBody>
          <a:bodyPr/>
          <a:lstStyle/>
          <a:p>
            <a:fld id="{B51C77D3-387C-4881-A960-1F7F91E3F80B}" type="slidenum">
              <a:rPr lang="en-GB" smtClean="0"/>
              <a:t>‹#›</a:t>
            </a:fld>
            <a:endParaRPr lang="en-GB"/>
          </a:p>
        </p:txBody>
      </p:sp>
      <p:pic>
        <p:nvPicPr>
          <p:cNvPr id="9" name="Graphic 8">
            <a:extLst>
              <a:ext uri="{FF2B5EF4-FFF2-40B4-BE49-F238E27FC236}">
                <a16:creationId xmlns:a16="http://schemas.microsoft.com/office/drawing/2014/main" id="{B8B74983-247E-E6E7-44B9-B45188B0AB05}"/>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3099418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5F2CA7A7-D746-BE19-F148-7811E73C490C}"/>
              </a:ext>
            </a:extLst>
          </p:cNvPr>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sp>
        <p:nvSpPr>
          <p:cNvPr id="12" name="Text Placeholder 10">
            <a:extLst>
              <a:ext uri="{FF2B5EF4-FFF2-40B4-BE49-F238E27FC236}">
                <a16:creationId xmlns:a16="http://schemas.microsoft.com/office/drawing/2014/main" id="{228D62D3-1FFD-0ABC-8607-9778DF92B0CB}"/>
              </a:ext>
            </a:extLst>
          </p:cNvPr>
          <p:cNvSpPr>
            <a:spLocks noGrp="1"/>
          </p:cNvSpPr>
          <p:nvPr>
            <p:ph type="body" sz="quarter" idx="14" hasCustomPrompt="1"/>
          </p:nvPr>
        </p:nvSpPr>
        <p:spPr>
          <a:xfrm>
            <a:off x="929191" y="3990562"/>
            <a:ext cx="17166307" cy="3108076"/>
          </a:xfrm>
        </p:spPr>
        <p:txBody>
          <a:bodyPr/>
          <a:lstStyle>
            <a:lvl1pPr marL="0" indent="0">
              <a:buNone/>
              <a:defRPr sz="10000" b="1">
                <a:solidFill>
                  <a:schemeClr val="bg1"/>
                </a:solidFill>
                <a:latin typeface="+mj-lt"/>
              </a:defRPr>
            </a:lvl1pPr>
            <a:lvl2pPr marL="914308" indent="0">
              <a:buNone/>
              <a:defRPr sz="4400">
                <a:solidFill>
                  <a:schemeClr val="bg1"/>
                </a:solidFill>
              </a:defRPr>
            </a:lvl2pPr>
            <a:lvl3pPr>
              <a:defRPr sz="3200">
                <a:solidFill>
                  <a:schemeClr val="bg1"/>
                </a:solidFill>
              </a:defRPr>
            </a:lvl3pPr>
            <a:lvl4pPr>
              <a:buClrTx/>
              <a:defRPr sz="3200">
                <a:solidFill>
                  <a:schemeClr val="bg1"/>
                </a:solidFill>
              </a:defRPr>
            </a:lvl4pPr>
            <a:lvl5pPr>
              <a:defRPr sz="1800">
                <a:solidFill>
                  <a:schemeClr val="bg1"/>
                </a:solidFill>
              </a:defRPr>
            </a:lvl5pPr>
          </a:lstStyle>
          <a:p>
            <a:pPr lvl="0"/>
            <a:r>
              <a:rPr lang="en-GB"/>
              <a:t>Presentation Title</a:t>
            </a:r>
          </a:p>
        </p:txBody>
      </p:sp>
      <p:pic>
        <p:nvPicPr>
          <p:cNvPr id="11" name="Graphic 10">
            <a:extLst>
              <a:ext uri="{FF2B5EF4-FFF2-40B4-BE49-F238E27FC236}">
                <a16:creationId xmlns:a16="http://schemas.microsoft.com/office/drawing/2014/main" id="{54184F31-94DF-9F7A-09CB-A278E0B92C99}"/>
              </a:ext>
            </a:extLst>
          </p:cNvPr>
          <p:cNvPicPr>
            <a:picLocks noChangeAspect="1"/>
          </p:cNvPicPr>
          <p:nvPr userDrawn="1"/>
        </p:nvPicPr>
        <p:blipFill>
          <a:blip r:embed="rId3" cstate="screen">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1372166" y="12871281"/>
            <a:ext cx="2127600" cy="333546"/>
          </a:xfrm>
          <a:prstGeom prst="rect">
            <a:avLst/>
          </a:prstGeom>
        </p:spPr>
      </p:pic>
      <p:sp>
        <p:nvSpPr>
          <p:cNvPr id="3" name="Text Placeholder 2">
            <a:extLst>
              <a:ext uri="{FF2B5EF4-FFF2-40B4-BE49-F238E27FC236}">
                <a16:creationId xmlns:a16="http://schemas.microsoft.com/office/drawing/2014/main" id="{FDED5A24-DC36-0968-CEE2-AE42CA34EF18}"/>
              </a:ext>
            </a:extLst>
          </p:cNvPr>
          <p:cNvSpPr>
            <a:spLocks noGrp="1"/>
          </p:cNvSpPr>
          <p:nvPr>
            <p:ph type="body" sz="quarter" idx="15" hasCustomPrompt="1"/>
          </p:nvPr>
        </p:nvSpPr>
        <p:spPr>
          <a:xfrm>
            <a:off x="928859" y="9288131"/>
            <a:ext cx="15362238" cy="2190750"/>
          </a:xfrm>
        </p:spPr>
        <p:txBody>
          <a:bodyPr/>
          <a:lstStyle>
            <a:lvl1pPr marL="0" indent="0">
              <a:buNone/>
              <a:defRPr sz="5400">
                <a:solidFill>
                  <a:schemeClr val="bg1"/>
                </a:solidFill>
              </a:defRPr>
            </a:lvl1pPr>
            <a:lvl2pPr marL="914308" indent="0">
              <a:buNone/>
              <a:defRPr>
                <a:solidFill>
                  <a:schemeClr val="bg1"/>
                </a:solidFill>
              </a:defRPr>
            </a:lvl2pPr>
            <a:lvl3pPr marL="1828619" indent="0">
              <a:buNone/>
              <a:defRPr>
                <a:solidFill>
                  <a:schemeClr val="bg1"/>
                </a:solidFill>
              </a:defRPr>
            </a:lvl3pPr>
            <a:lvl4pPr marL="2742927" indent="0">
              <a:buNone/>
              <a:defRPr>
                <a:solidFill>
                  <a:schemeClr val="bg1"/>
                </a:solidFill>
              </a:defRPr>
            </a:lvl4pPr>
            <a:lvl5pPr marL="3657235" indent="0">
              <a:buNone/>
              <a:defRPr>
                <a:solidFill>
                  <a:schemeClr val="bg1"/>
                </a:solidFill>
              </a:defRPr>
            </a:lvl5pPr>
          </a:lstStyle>
          <a:p>
            <a:pPr lvl="0"/>
            <a:r>
              <a:rPr lang="en-US"/>
              <a:t>Speaker name etc.</a:t>
            </a:r>
          </a:p>
        </p:txBody>
      </p:sp>
    </p:spTree>
    <p:extLst>
      <p:ext uri="{BB962C8B-B14F-4D97-AF65-F5344CB8AC3E}">
        <p14:creationId xmlns:p14="http://schemas.microsoft.com/office/powerpoint/2010/main" val="3446757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Title and Content_Whit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B51C77D3-387C-4881-A960-1F7F91E3F80B}" type="slidenum">
              <a:rPr lang="en-GB" smtClean="0">
                <a:solidFill>
                  <a:prstClr val="black"/>
                </a:solidFill>
              </a:rPr>
              <a:pPr>
                <a:defRPr/>
              </a:pPr>
              <a:t>‹#›</a:t>
            </a:fld>
            <a:endParaRPr lang="en-GB">
              <a:solidFill>
                <a:prstClr val="black"/>
              </a:solidFill>
            </a:endParaRPr>
          </a:p>
        </p:txBody>
      </p:sp>
      <p:pic>
        <p:nvPicPr>
          <p:cNvPr id="9" name="Graphic 8">
            <a:extLst>
              <a:ext uri="{FF2B5EF4-FFF2-40B4-BE49-F238E27FC236}">
                <a16:creationId xmlns:a16="http://schemas.microsoft.com/office/drawing/2014/main" id="{B8B74983-247E-E6E7-44B9-B45188B0AB05}"/>
              </a:ext>
            </a:extLst>
          </p:cNvPr>
          <p:cNvPicPr>
            <a:picLocks noChangeAspect="1"/>
          </p:cNvPicPr>
          <p:nvPr userDrawn="1"/>
        </p:nvPicPr>
        <p:blipFill>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1372172" y="12871287"/>
            <a:ext cx="2127600" cy="333546"/>
          </a:xfrm>
          <a:prstGeom prst="rect">
            <a:avLst/>
          </a:prstGeom>
        </p:spPr>
      </p:pic>
      <p:sp>
        <p:nvSpPr>
          <p:cNvPr id="7" name="Title 6">
            <a:extLst>
              <a:ext uri="{FF2B5EF4-FFF2-40B4-BE49-F238E27FC236}">
                <a16:creationId xmlns:a16="http://schemas.microsoft.com/office/drawing/2014/main" id="{2571A075-D6EE-E9E7-34AC-52A0A244DAE5}"/>
              </a:ext>
            </a:extLst>
          </p:cNvPr>
          <p:cNvSpPr>
            <a:spLocks noGrp="1"/>
          </p:cNvSpPr>
          <p:nvPr>
            <p:ph type="title"/>
          </p:nvPr>
        </p:nvSpPr>
        <p:spPr/>
        <p:txBody>
          <a:bodyPr/>
          <a:lstStyle/>
          <a:p>
            <a:r>
              <a:rPr lang="en-US"/>
              <a:t>Click to edit Master title style</a:t>
            </a:r>
            <a:endParaRPr lang="en-GB"/>
          </a:p>
        </p:txBody>
      </p:sp>
      <p:sp>
        <p:nvSpPr>
          <p:cNvPr id="4" name="Text Placeholder 3">
            <a:extLst>
              <a:ext uri="{FF2B5EF4-FFF2-40B4-BE49-F238E27FC236}">
                <a16:creationId xmlns:a16="http://schemas.microsoft.com/office/drawing/2014/main" id="{EB0060A9-D041-B6F7-A6BF-FC10D96E0909}"/>
              </a:ext>
            </a:extLst>
          </p:cNvPr>
          <p:cNvSpPr>
            <a:spLocks noGrp="1"/>
          </p:cNvSpPr>
          <p:nvPr>
            <p:ph type="body" sz="quarter" idx="13"/>
          </p:nvPr>
        </p:nvSpPr>
        <p:spPr>
          <a:xfrm>
            <a:off x="872843" y="2932983"/>
            <a:ext cx="22617364" cy="935103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244452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1_Title and Content_Subheadin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B51C77D3-387C-4881-A960-1F7F91E3F80B}" type="slidenum">
              <a:rPr lang="en-GB" smtClean="0">
                <a:solidFill>
                  <a:prstClr val="black"/>
                </a:solidFill>
              </a:rPr>
              <a:pPr>
                <a:defRPr/>
              </a:pPr>
              <a:t>‹#›</a:t>
            </a:fld>
            <a:endParaRPr lang="en-GB">
              <a:solidFill>
                <a:prstClr val="black"/>
              </a:solidFill>
            </a:endParaRPr>
          </a:p>
        </p:txBody>
      </p:sp>
      <p:pic>
        <p:nvPicPr>
          <p:cNvPr id="9" name="Graphic 8">
            <a:extLst>
              <a:ext uri="{FF2B5EF4-FFF2-40B4-BE49-F238E27FC236}">
                <a16:creationId xmlns:a16="http://schemas.microsoft.com/office/drawing/2014/main" id="{B8B74983-247E-E6E7-44B9-B45188B0AB05}"/>
              </a:ext>
            </a:extLst>
          </p:cNvPr>
          <p:cNvPicPr>
            <a:picLocks noChangeAspect="1"/>
          </p:cNvPicPr>
          <p:nvPr userDrawn="1"/>
        </p:nvPicPr>
        <p:blipFill>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1372172" y="12871287"/>
            <a:ext cx="2127600" cy="333546"/>
          </a:xfrm>
          <a:prstGeom prst="rect">
            <a:avLst/>
          </a:prstGeom>
        </p:spPr>
      </p:pic>
      <p:sp>
        <p:nvSpPr>
          <p:cNvPr id="7" name="Title 6">
            <a:extLst>
              <a:ext uri="{FF2B5EF4-FFF2-40B4-BE49-F238E27FC236}">
                <a16:creationId xmlns:a16="http://schemas.microsoft.com/office/drawing/2014/main" id="{2571A075-D6EE-E9E7-34AC-52A0A244DAE5}"/>
              </a:ext>
            </a:extLst>
          </p:cNvPr>
          <p:cNvSpPr>
            <a:spLocks noGrp="1"/>
          </p:cNvSpPr>
          <p:nvPr>
            <p:ph type="title"/>
          </p:nvPr>
        </p:nvSpPr>
        <p:spPr/>
        <p:txBody>
          <a:bodyPr/>
          <a:lstStyle/>
          <a:p>
            <a:r>
              <a:rPr lang="en-US"/>
              <a:t>Click to edit Master title style</a:t>
            </a:r>
            <a:endParaRPr lang="en-GB"/>
          </a:p>
        </p:txBody>
      </p:sp>
      <p:sp>
        <p:nvSpPr>
          <p:cNvPr id="4" name="Text Placeholder 3">
            <a:extLst>
              <a:ext uri="{FF2B5EF4-FFF2-40B4-BE49-F238E27FC236}">
                <a16:creationId xmlns:a16="http://schemas.microsoft.com/office/drawing/2014/main" id="{EB0060A9-D041-B6F7-A6BF-FC10D96E0909}"/>
              </a:ext>
            </a:extLst>
          </p:cNvPr>
          <p:cNvSpPr>
            <a:spLocks noGrp="1"/>
          </p:cNvSpPr>
          <p:nvPr>
            <p:ph type="body" sz="quarter" idx="13"/>
          </p:nvPr>
        </p:nvSpPr>
        <p:spPr>
          <a:xfrm>
            <a:off x="872843" y="3901520"/>
            <a:ext cx="22617364" cy="814333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Text Placeholder 2">
            <a:extLst>
              <a:ext uri="{FF2B5EF4-FFF2-40B4-BE49-F238E27FC236}">
                <a16:creationId xmlns:a16="http://schemas.microsoft.com/office/drawing/2014/main" id="{3B63F8B4-57D0-819C-F717-DE3BB1B45C1C}"/>
              </a:ext>
            </a:extLst>
          </p:cNvPr>
          <p:cNvSpPr>
            <a:spLocks noGrp="1"/>
          </p:cNvSpPr>
          <p:nvPr>
            <p:ph type="body" sz="quarter" idx="15" hasCustomPrompt="1"/>
          </p:nvPr>
        </p:nvSpPr>
        <p:spPr>
          <a:xfrm>
            <a:off x="873095" y="2365414"/>
            <a:ext cx="22617112" cy="1107996"/>
          </a:xfrm>
        </p:spPr>
        <p:txBody>
          <a:bodyPr/>
          <a:lstStyle>
            <a:lvl1pPr marL="0" indent="0">
              <a:buNone/>
              <a:defRPr sz="5400" b="1">
                <a:solidFill>
                  <a:srgbClr val="DE002B"/>
                </a:solidFill>
              </a:defRPr>
            </a:lvl1pPr>
            <a:lvl2pPr marL="914308" indent="0">
              <a:buNone/>
              <a:defRPr/>
            </a:lvl2pPr>
          </a:lstStyle>
          <a:p>
            <a:pPr lvl="0"/>
            <a:r>
              <a:rPr lang="en-US"/>
              <a:t>Click to edit Sub-heading</a:t>
            </a:r>
          </a:p>
        </p:txBody>
      </p:sp>
    </p:spTree>
    <p:extLst>
      <p:ext uri="{BB962C8B-B14F-4D97-AF65-F5344CB8AC3E}">
        <p14:creationId xmlns:p14="http://schemas.microsoft.com/office/powerpoint/2010/main" val="3503694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and Subheading only">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pPr>
              <a:defRPr/>
            </a:pPr>
            <a:fld id="{B51C77D3-387C-4881-A960-1F7F91E3F80B}" type="slidenum">
              <a:rPr lang="en-GB" smtClean="0">
                <a:solidFill>
                  <a:prstClr val="black"/>
                </a:solidFill>
              </a:rPr>
              <a:pPr>
                <a:defRPr/>
              </a:pPr>
              <a:t>‹#›</a:t>
            </a:fld>
            <a:endParaRPr lang="en-GB">
              <a:solidFill>
                <a:prstClr val="black"/>
              </a:solidFill>
            </a:endParaRPr>
          </a:p>
        </p:txBody>
      </p:sp>
      <p:pic>
        <p:nvPicPr>
          <p:cNvPr id="9" name="Graphic 8">
            <a:extLst>
              <a:ext uri="{FF2B5EF4-FFF2-40B4-BE49-F238E27FC236}">
                <a16:creationId xmlns:a16="http://schemas.microsoft.com/office/drawing/2014/main" id="{B8B74983-247E-E6E7-44B9-B45188B0AB05}"/>
              </a:ext>
            </a:extLst>
          </p:cNvPr>
          <p:cNvPicPr>
            <a:picLocks noChangeAspect="1"/>
          </p:cNvPicPr>
          <p:nvPr userDrawn="1"/>
        </p:nvPicPr>
        <p:blipFill>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1372172" y="12871287"/>
            <a:ext cx="2127600" cy="333546"/>
          </a:xfrm>
          <a:prstGeom prst="rect">
            <a:avLst/>
          </a:prstGeom>
        </p:spPr>
      </p:pic>
      <p:sp>
        <p:nvSpPr>
          <p:cNvPr id="7" name="Title 6">
            <a:extLst>
              <a:ext uri="{FF2B5EF4-FFF2-40B4-BE49-F238E27FC236}">
                <a16:creationId xmlns:a16="http://schemas.microsoft.com/office/drawing/2014/main" id="{2571A075-D6EE-E9E7-34AC-52A0A244DAE5}"/>
              </a:ext>
            </a:extLst>
          </p:cNvPr>
          <p:cNvSpPr>
            <a:spLocks noGrp="1"/>
          </p:cNvSpPr>
          <p:nvPr>
            <p:ph type="title"/>
          </p:nvPr>
        </p:nvSpPr>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B63F8B4-57D0-819C-F717-DE3BB1B45C1C}"/>
              </a:ext>
            </a:extLst>
          </p:cNvPr>
          <p:cNvSpPr>
            <a:spLocks noGrp="1"/>
          </p:cNvSpPr>
          <p:nvPr>
            <p:ph type="body" sz="quarter" idx="15" hasCustomPrompt="1"/>
          </p:nvPr>
        </p:nvSpPr>
        <p:spPr>
          <a:xfrm>
            <a:off x="881065" y="2155866"/>
            <a:ext cx="22617112" cy="1107996"/>
          </a:xfrm>
        </p:spPr>
        <p:txBody>
          <a:bodyPr/>
          <a:lstStyle>
            <a:lvl1pPr marL="0" indent="0">
              <a:buNone/>
              <a:defRPr sz="5400" b="1">
                <a:solidFill>
                  <a:srgbClr val="DE002B"/>
                </a:solidFill>
              </a:defRPr>
            </a:lvl1pPr>
            <a:lvl2pPr marL="914308" indent="0">
              <a:buNone/>
              <a:defRPr/>
            </a:lvl2pPr>
          </a:lstStyle>
          <a:p>
            <a:pPr lvl="0"/>
            <a:r>
              <a:rPr lang="en-US"/>
              <a:t>Click to edit Sub-heading</a:t>
            </a:r>
          </a:p>
        </p:txBody>
      </p:sp>
    </p:spTree>
    <p:extLst>
      <p:ext uri="{BB962C8B-B14F-4D97-AF65-F5344CB8AC3E}">
        <p14:creationId xmlns:p14="http://schemas.microsoft.com/office/powerpoint/2010/main" val="1583960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B51C77D3-387C-4881-A960-1F7F91E3F80B}" type="slidenum">
              <a:rPr lang="en-GB" smtClean="0">
                <a:solidFill>
                  <a:prstClr val="black"/>
                </a:solidFill>
              </a:rPr>
              <a:pPr>
                <a:defRPr/>
              </a:pPr>
              <a:t>‹#›</a:t>
            </a:fld>
            <a:endParaRPr lang="en-GB">
              <a:solidFill>
                <a:prstClr val="black"/>
              </a:solidFill>
            </a:endParaRPr>
          </a:p>
        </p:txBody>
      </p:sp>
      <p:pic>
        <p:nvPicPr>
          <p:cNvPr id="8" name="Graphic 7">
            <a:extLst>
              <a:ext uri="{FF2B5EF4-FFF2-40B4-BE49-F238E27FC236}">
                <a16:creationId xmlns:a16="http://schemas.microsoft.com/office/drawing/2014/main" id="{9EBFC167-B716-A327-ECFD-AEC5D22B5F15}"/>
              </a:ext>
            </a:extLst>
          </p:cNvPr>
          <p:cNvPicPr>
            <a:picLocks noChangeAspect="1"/>
          </p:cNvPicPr>
          <p:nvPr userDrawn="1"/>
        </p:nvPicPr>
        <p:blipFill>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1372172" y="12871287"/>
            <a:ext cx="2127600" cy="333546"/>
          </a:xfrm>
          <a:prstGeom prst="rect">
            <a:avLst/>
          </a:prstGeom>
        </p:spPr>
      </p:pic>
      <p:sp>
        <p:nvSpPr>
          <p:cNvPr id="3" name="Title 2">
            <a:extLst>
              <a:ext uri="{FF2B5EF4-FFF2-40B4-BE49-F238E27FC236}">
                <a16:creationId xmlns:a16="http://schemas.microsoft.com/office/drawing/2014/main" id="{63262721-D0C8-296B-A3EA-45F284B91C19}"/>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482153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EB586678-B911-8A8D-F8FD-5AF7FBBF48D4}"/>
              </a:ext>
            </a:extLst>
          </p:cNvPr>
          <p:cNvSpPr>
            <a:spLocks noGrp="1"/>
          </p:cNvSpPr>
          <p:nvPr>
            <p:ph type="sldNum" sz="quarter" idx="12"/>
          </p:nvPr>
        </p:nvSpPr>
        <p:spPr/>
        <p:txBody>
          <a:bodyPr/>
          <a:lstStyle/>
          <a:p>
            <a:pPr>
              <a:defRPr/>
            </a:pPr>
            <a:fld id="{B51C77D3-387C-4881-A960-1F7F91E3F80B}" type="slidenum">
              <a:rPr lang="en-GB" smtClean="0">
                <a:solidFill>
                  <a:prstClr val="black"/>
                </a:solidFill>
              </a:rPr>
              <a:pPr>
                <a:defRPr/>
              </a:pPr>
              <a:t>‹#›</a:t>
            </a:fld>
            <a:endParaRPr lang="en-GB">
              <a:solidFill>
                <a:prstClr val="black"/>
              </a:solidFill>
            </a:endParaRPr>
          </a:p>
        </p:txBody>
      </p:sp>
      <p:pic>
        <p:nvPicPr>
          <p:cNvPr id="3" name="Graphic 2">
            <a:extLst>
              <a:ext uri="{FF2B5EF4-FFF2-40B4-BE49-F238E27FC236}">
                <a16:creationId xmlns:a16="http://schemas.microsoft.com/office/drawing/2014/main" id="{89439329-E450-E4F6-DCF8-E137ABDC2837}"/>
              </a:ext>
            </a:extLst>
          </p:cNvPr>
          <p:cNvPicPr>
            <a:picLocks noChangeAspect="1"/>
          </p:cNvPicPr>
          <p:nvPr userDrawn="1"/>
        </p:nvPicPr>
        <p:blipFill>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1372172" y="12871287"/>
            <a:ext cx="2127600" cy="333546"/>
          </a:xfrm>
          <a:prstGeom prst="rect">
            <a:avLst/>
          </a:prstGeom>
        </p:spPr>
      </p:pic>
    </p:spTree>
    <p:extLst>
      <p:ext uri="{BB962C8B-B14F-4D97-AF65-F5344CB8AC3E}">
        <p14:creationId xmlns:p14="http://schemas.microsoft.com/office/powerpoint/2010/main" val="21871870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 Column_White">
    <p:spTree>
      <p:nvGrpSpPr>
        <p:cNvPr id="1" name=""/>
        <p:cNvGrpSpPr/>
        <p:nvPr/>
      </p:nvGrpSpPr>
      <p:grpSpPr>
        <a:xfrm>
          <a:off x="0" y="0"/>
          <a:ext cx="0" cy="0"/>
          <a:chOff x="0" y="0"/>
          <a:chExt cx="0" cy="0"/>
        </a:xfrm>
      </p:grpSpPr>
      <p:sp>
        <p:nvSpPr>
          <p:cNvPr id="2" name="Title 1"/>
          <p:cNvSpPr>
            <a:spLocks noGrp="1"/>
          </p:cNvSpPr>
          <p:nvPr>
            <p:ph type="title"/>
          </p:nvPr>
        </p:nvSpPr>
        <p:spPr>
          <a:xfrm>
            <a:off x="881064" y="881063"/>
            <a:ext cx="22617364" cy="1021818"/>
          </a:xfrm>
        </p:spPr>
        <p:txBody>
          <a:bodyPr/>
          <a:lstStyle>
            <a:lvl1pPr>
              <a:defRPr sz="8000"/>
            </a:lvl1pPr>
          </a:lstStyle>
          <a:p>
            <a:r>
              <a:rPr lang="en-GB"/>
              <a:t>Click to edit Master title style</a:t>
            </a:r>
          </a:p>
        </p:txBody>
      </p:sp>
      <p:sp>
        <p:nvSpPr>
          <p:cNvPr id="3" name="Content Placeholder 2"/>
          <p:cNvSpPr>
            <a:spLocks noGrp="1"/>
          </p:cNvSpPr>
          <p:nvPr>
            <p:ph idx="1"/>
          </p:nvPr>
        </p:nvSpPr>
        <p:spPr>
          <a:xfrm>
            <a:off x="881063" y="3536950"/>
            <a:ext cx="7124577" cy="8758238"/>
          </a:xfrm>
        </p:spPr>
        <p:txBody>
          <a:bodyPr/>
          <a:lstStyle>
            <a:lvl1pPr>
              <a:defRPr sz="4400">
                <a:solidFill>
                  <a:schemeClr val="accent4"/>
                </a:solidFill>
              </a:defRPr>
            </a:lvl1pPr>
            <a:lvl2pPr>
              <a:defRPr sz="4400"/>
            </a:lvl2pPr>
            <a:lvl3pPr>
              <a:defRPr sz="3200"/>
            </a:lvl3pPr>
            <a:lvl4pPr>
              <a:buClr>
                <a:schemeClr val="accent4"/>
              </a:buClr>
              <a:defRPr sz="32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7CCEADB6-F722-4B9F-A14D-58DDD1683164}" type="datetime1">
              <a:rPr lang="en-GB" smtClean="0"/>
              <a:t>02/10/2025</a:t>
            </a:fld>
            <a:endParaRPr lang="en-GB"/>
          </a:p>
        </p:txBody>
      </p:sp>
      <p:sp>
        <p:nvSpPr>
          <p:cNvPr id="5" name="Footer Placeholder 4"/>
          <p:cNvSpPr>
            <a:spLocks noGrp="1"/>
          </p:cNvSpPr>
          <p:nvPr>
            <p:ph type="ftr" sz="quarter" idx="11"/>
          </p:nvPr>
        </p:nvSpPr>
        <p:spPr/>
        <p:txBody>
          <a:bodyPr/>
          <a:lstStyle/>
          <a:p>
            <a:r>
              <a:rPr lang="en-GB"/>
              <a:t>© GSMA 2022</a:t>
            </a:r>
          </a:p>
        </p:txBody>
      </p:sp>
      <p:sp>
        <p:nvSpPr>
          <p:cNvPr id="6" name="Slide Number Placeholder 5"/>
          <p:cNvSpPr>
            <a:spLocks noGrp="1"/>
          </p:cNvSpPr>
          <p:nvPr>
            <p:ph type="sldNum" sz="quarter" idx="12"/>
          </p:nvPr>
        </p:nvSpPr>
        <p:spPr/>
        <p:txBody>
          <a:bodyPr/>
          <a:lstStyle/>
          <a:p>
            <a:fld id="{B51C77D3-387C-4881-A960-1F7F91E3F80B}" type="slidenum">
              <a:rPr lang="en-GB" smtClean="0"/>
              <a:t>‹#›</a:t>
            </a:fld>
            <a:endParaRPr lang="en-GB"/>
          </a:p>
        </p:txBody>
      </p:sp>
      <p:pic>
        <p:nvPicPr>
          <p:cNvPr id="11" name="Graphic 10">
            <a:extLst>
              <a:ext uri="{FF2B5EF4-FFF2-40B4-BE49-F238E27FC236}">
                <a16:creationId xmlns:a16="http://schemas.microsoft.com/office/drawing/2014/main" id="{33240DBB-AF57-9221-705F-3C7F495A8FE6}"/>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
        <p:nvSpPr>
          <p:cNvPr id="9" name="Content Placeholder 2">
            <a:extLst>
              <a:ext uri="{FF2B5EF4-FFF2-40B4-BE49-F238E27FC236}">
                <a16:creationId xmlns:a16="http://schemas.microsoft.com/office/drawing/2014/main" id="{C1CFBB50-87E0-D806-5666-9B050DB8CBC1}"/>
              </a:ext>
            </a:extLst>
          </p:cNvPr>
          <p:cNvSpPr>
            <a:spLocks noGrp="1"/>
          </p:cNvSpPr>
          <p:nvPr>
            <p:ph idx="13"/>
          </p:nvPr>
        </p:nvSpPr>
        <p:spPr>
          <a:xfrm>
            <a:off x="8628918" y="3536950"/>
            <a:ext cx="7124577" cy="8758238"/>
          </a:xfrm>
        </p:spPr>
        <p:txBody>
          <a:bodyPr/>
          <a:lstStyle>
            <a:lvl1pPr>
              <a:defRPr sz="4400">
                <a:solidFill>
                  <a:schemeClr val="accent4"/>
                </a:solidFill>
              </a:defRPr>
            </a:lvl1pPr>
            <a:lvl2pPr>
              <a:defRPr sz="4400"/>
            </a:lvl2pPr>
            <a:lvl3pPr>
              <a:defRPr sz="3200"/>
            </a:lvl3pPr>
            <a:lvl4pPr>
              <a:buClr>
                <a:schemeClr val="accent4"/>
              </a:buClr>
              <a:defRPr sz="32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2" name="Content Placeholder 2">
            <a:extLst>
              <a:ext uri="{FF2B5EF4-FFF2-40B4-BE49-F238E27FC236}">
                <a16:creationId xmlns:a16="http://schemas.microsoft.com/office/drawing/2014/main" id="{750B4A51-2A2C-566C-3CFC-3BEF1B68A015}"/>
              </a:ext>
            </a:extLst>
          </p:cNvPr>
          <p:cNvSpPr>
            <a:spLocks noGrp="1"/>
          </p:cNvSpPr>
          <p:nvPr>
            <p:ph idx="14"/>
          </p:nvPr>
        </p:nvSpPr>
        <p:spPr>
          <a:xfrm>
            <a:off x="16373851" y="3536950"/>
            <a:ext cx="7124577" cy="8758238"/>
          </a:xfrm>
        </p:spPr>
        <p:txBody>
          <a:bodyPr/>
          <a:lstStyle>
            <a:lvl1pPr>
              <a:defRPr sz="4400">
                <a:solidFill>
                  <a:schemeClr val="accent4"/>
                </a:solidFill>
              </a:defRPr>
            </a:lvl1pPr>
            <a:lvl2pPr>
              <a:defRPr sz="4400"/>
            </a:lvl2pPr>
            <a:lvl3pPr>
              <a:defRPr sz="3200"/>
            </a:lvl3pPr>
            <a:lvl4pPr>
              <a:buClr>
                <a:schemeClr val="accent4"/>
              </a:buClr>
              <a:defRPr sz="32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490019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0.xml><?xml version="1.0" encoding="utf-8"?>
<p:sldLayout xmlns:a="http://schemas.openxmlformats.org/drawingml/2006/main" xmlns:r="http://schemas.openxmlformats.org/officeDocument/2006/relationships" xmlns:p="http://schemas.openxmlformats.org/presentationml/2006/main" type="obj" preserve="1">
  <p:cSld name="Title and content_Red">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81065" y="881064"/>
            <a:ext cx="22617364" cy="1107996"/>
          </a:xfrm>
        </p:spPr>
        <p:txBody>
          <a:bodyPr/>
          <a:lstStyle>
            <a:lvl1pPr>
              <a:defRPr sz="8000">
                <a:solidFill>
                  <a:schemeClr val="bg1"/>
                </a:solidFill>
              </a:defRPr>
            </a:lvl1pPr>
          </a:lstStyle>
          <a:p>
            <a:r>
              <a:rPr lang="en-GB"/>
              <a:t>Click to edit Master title style</a:t>
            </a:r>
          </a:p>
        </p:txBody>
      </p:sp>
      <p:sp>
        <p:nvSpPr>
          <p:cNvPr id="3" name="Content Placeholder 2"/>
          <p:cNvSpPr>
            <a:spLocks noGrp="1"/>
          </p:cNvSpPr>
          <p:nvPr>
            <p:ph idx="1"/>
          </p:nvPr>
        </p:nvSpPr>
        <p:spPr/>
        <p:txBody>
          <a:bodyPr/>
          <a:lstStyle>
            <a:lvl1pPr>
              <a:buClr>
                <a:schemeClr val="bg1"/>
              </a:buClr>
              <a:defRPr sz="4800">
                <a:solidFill>
                  <a:schemeClr val="bg1"/>
                </a:solidFill>
              </a:defRPr>
            </a:lvl1pPr>
            <a:lvl2pPr>
              <a:buClr>
                <a:schemeClr val="bg1"/>
              </a:buClr>
              <a:defRPr sz="4000">
                <a:solidFill>
                  <a:schemeClr val="bg1"/>
                </a:solidFill>
              </a:defRPr>
            </a:lvl2pPr>
            <a:lvl3pPr>
              <a:buClr>
                <a:schemeClr val="bg1"/>
              </a:buClr>
              <a:defRPr sz="3600">
                <a:solidFill>
                  <a:schemeClr val="bg1"/>
                </a:solidFill>
              </a:defRPr>
            </a:lvl3pPr>
            <a:lvl4pPr>
              <a:buClrTx/>
              <a:defRPr sz="3200">
                <a:solidFill>
                  <a:schemeClr val="bg1"/>
                </a:solidFill>
              </a:defRPr>
            </a:lvl4pPr>
            <a:lvl5pPr>
              <a:buClr>
                <a:schemeClr val="bg1"/>
              </a:buClr>
              <a:defRPr sz="32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a:xfrm>
            <a:off x="9645944" y="25889669"/>
            <a:ext cx="7378624" cy="615554"/>
          </a:xfrm>
          <a:prstGeom prst="rect">
            <a:avLst/>
          </a:prstGeom>
        </p:spPr>
        <p:txBody>
          <a:bodyPr vert="horz" wrap="square" lIns="0" tIns="0" rIns="0" bIns="0" rtlCol="0" anchor="b" anchorCtr="0">
            <a:spAutoFit/>
          </a:bodyPr>
          <a:lstStyle>
            <a:defPPr>
              <a:defRPr lang="en-US"/>
            </a:defPPr>
            <a:lvl1pPr marL="0" algn="l" defTabSz="914354" rtl="0" eaLnBrk="1" latinLnBrk="0" hangingPunct="1">
              <a:defRPr sz="4000" kern="1200" spc="-80" baseline="0">
                <a:solidFill>
                  <a:schemeClr val="tx1"/>
                </a:solidFill>
                <a:latin typeface="+mn-lt"/>
                <a:ea typeface="+mn-ea"/>
                <a:cs typeface="+mn-cs"/>
              </a:defRPr>
            </a:lvl1pPr>
            <a:lvl2pPr marL="914354" algn="l" defTabSz="914354" rtl="0" eaLnBrk="1" latinLnBrk="0" hangingPunct="1">
              <a:defRPr sz="3600" kern="1200">
                <a:solidFill>
                  <a:schemeClr val="tx1"/>
                </a:solidFill>
                <a:latin typeface="+mn-lt"/>
                <a:ea typeface="+mn-ea"/>
                <a:cs typeface="+mn-cs"/>
              </a:defRPr>
            </a:lvl2pPr>
            <a:lvl3pPr marL="1828709" algn="l" defTabSz="914354" rtl="0" eaLnBrk="1" latinLnBrk="0" hangingPunct="1">
              <a:defRPr sz="3600" kern="1200">
                <a:solidFill>
                  <a:schemeClr val="tx1"/>
                </a:solidFill>
                <a:latin typeface="+mn-lt"/>
                <a:ea typeface="+mn-ea"/>
                <a:cs typeface="+mn-cs"/>
              </a:defRPr>
            </a:lvl3pPr>
            <a:lvl4pPr marL="2743063" algn="l" defTabSz="914354" rtl="0" eaLnBrk="1" latinLnBrk="0" hangingPunct="1">
              <a:defRPr sz="3600" kern="1200">
                <a:solidFill>
                  <a:schemeClr val="tx1"/>
                </a:solidFill>
                <a:latin typeface="+mn-lt"/>
                <a:ea typeface="+mn-ea"/>
                <a:cs typeface="+mn-cs"/>
              </a:defRPr>
            </a:lvl4pPr>
            <a:lvl5pPr marL="3657417" algn="l" defTabSz="914354" rtl="0" eaLnBrk="1" latinLnBrk="0" hangingPunct="1">
              <a:defRPr sz="3600" kern="1200">
                <a:solidFill>
                  <a:schemeClr val="tx1"/>
                </a:solidFill>
                <a:latin typeface="+mn-lt"/>
                <a:ea typeface="+mn-ea"/>
                <a:cs typeface="+mn-cs"/>
              </a:defRPr>
            </a:lvl5pPr>
            <a:lvl6pPr marL="4571771" algn="l" defTabSz="914354" rtl="0" eaLnBrk="1" latinLnBrk="0" hangingPunct="1">
              <a:defRPr sz="3600" kern="1200">
                <a:solidFill>
                  <a:schemeClr val="tx1"/>
                </a:solidFill>
                <a:latin typeface="+mn-lt"/>
                <a:ea typeface="+mn-ea"/>
                <a:cs typeface="+mn-cs"/>
              </a:defRPr>
            </a:lvl6pPr>
            <a:lvl7pPr marL="5486126" algn="l" defTabSz="914354" rtl="0" eaLnBrk="1" latinLnBrk="0" hangingPunct="1">
              <a:defRPr sz="3600" kern="1200">
                <a:solidFill>
                  <a:schemeClr val="tx1"/>
                </a:solidFill>
                <a:latin typeface="+mn-lt"/>
                <a:ea typeface="+mn-ea"/>
                <a:cs typeface="+mn-cs"/>
              </a:defRPr>
            </a:lvl7pPr>
            <a:lvl8pPr marL="6400480" algn="l" defTabSz="914354" rtl="0" eaLnBrk="1" latinLnBrk="0" hangingPunct="1">
              <a:defRPr sz="3600" kern="1200">
                <a:solidFill>
                  <a:schemeClr val="tx1"/>
                </a:solidFill>
                <a:latin typeface="+mn-lt"/>
                <a:ea typeface="+mn-ea"/>
                <a:cs typeface="+mn-cs"/>
              </a:defRPr>
            </a:lvl8pPr>
            <a:lvl9pPr marL="7314834" algn="l" defTabSz="914354" rtl="0" eaLnBrk="1" latinLnBrk="0" hangingPunct="1">
              <a:defRPr sz="3600" kern="1200">
                <a:solidFill>
                  <a:schemeClr val="tx1"/>
                </a:solidFill>
                <a:latin typeface="+mn-lt"/>
                <a:ea typeface="+mn-ea"/>
                <a:cs typeface="+mn-cs"/>
              </a:defRPr>
            </a:lvl9pPr>
          </a:lstStyle>
          <a:p>
            <a:fld id="{7E88A085-3330-4B00-A60A-515326445D30}" type="datetime1">
              <a:rPr lang="en-GB" smtClean="0"/>
              <a:pPr/>
              <a:t>02/10/2025</a:t>
            </a:fld>
            <a:endParaRPr lang="en-GB"/>
          </a:p>
        </p:txBody>
      </p:sp>
      <p:sp>
        <p:nvSpPr>
          <p:cNvPr id="5" name="Footer Placeholder 4"/>
          <p:cNvSpPr>
            <a:spLocks noGrp="1"/>
          </p:cNvSpPr>
          <p:nvPr>
            <p:ph type="ftr" sz="quarter" idx="11"/>
          </p:nvPr>
        </p:nvSpPr>
        <p:spPr>
          <a:xfrm>
            <a:off x="1762012" y="25889669"/>
            <a:ext cx="7378626" cy="615554"/>
          </a:xfrm>
          <a:prstGeom prst="rect">
            <a:avLst/>
          </a:prstGeom>
        </p:spPr>
        <p:txBody>
          <a:bodyPr vert="horz" wrap="square" lIns="0" tIns="0" rIns="0" bIns="0" rtlCol="0" anchor="b" anchorCtr="0">
            <a:spAutoFit/>
          </a:bodyPr>
          <a:lstStyle>
            <a:defPPr>
              <a:defRPr lang="en-US"/>
            </a:defPPr>
            <a:lvl1pPr marL="0" algn="l" defTabSz="914354" rtl="0" eaLnBrk="1" latinLnBrk="0" hangingPunct="1">
              <a:defRPr sz="4000" kern="1200" spc="-80" baseline="0">
                <a:solidFill>
                  <a:schemeClr val="tx1"/>
                </a:solidFill>
                <a:latin typeface="+mn-lt"/>
                <a:ea typeface="+mn-ea"/>
                <a:cs typeface="+mn-cs"/>
              </a:defRPr>
            </a:lvl1pPr>
            <a:lvl2pPr marL="914354" algn="l" defTabSz="914354" rtl="0" eaLnBrk="1" latinLnBrk="0" hangingPunct="1">
              <a:defRPr sz="3600" kern="1200">
                <a:solidFill>
                  <a:schemeClr val="tx1"/>
                </a:solidFill>
                <a:latin typeface="+mn-lt"/>
                <a:ea typeface="+mn-ea"/>
                <a:cs typeface="+mn-cs"/>
              </a:defRPr>
            </a:lvl2pPr>
            <a:lvl3pPr marL="1828709" algn="l" defTabSz="914354" rtl="0" eaLnBrk="1" latinLnBrk="0" hangingPunct="1">
              <a:defRPr sz="3600" kern="1200">
                <a:solidFill>
                  <a:schemeClr val="tx1"/>
                </a:solidFill>
                <a:latin typeface="+mn-lt"/>
                <a:ea typeface="+mn-ea"/>
                <a:cs typeface="+mn-cs"/>
              </a:defRPr>
            </a:lvl3pPr>
            <a:lvl4pPr marL="2743063" algn="l" defTabSz="914354" rtl="0" eaLnBrk="1" latinLnBrk="0" hangingPunct="1">
              <a:defRPr sz="3600" kern="1200">
                <a:solidFill>
                  <a:schemeClr val="tx1"/>
                </a:solidFill>
                <a:latin typeface="+mn-lt"/>
                <a:ea typeface="+mn-ea"/>
                <a:cs typeface="+mn-cs"/>
              </a:defRPr>
            </a:lvl4pPr>
            <a:lvl5pPr marL="3657417" algn="l" defTabSz="914354" rtl="0" eaLnBrk="1" latinLnBrk="0" hangingPunct="1">
              <a:defRPr sz="3600" kern="1200">
                <a:solidFill>
                  <a:schemeClr val="tx1"/>
                </a:solidFill>
                <a:latin typeface="+mn-lt"/>
                <a:ea typeface="+mn-ea"/>
                <a:cs typeface="+mn-cs"/>
              </a:defRPr>
            </a:lvl5pPr>
            <a:lvl6pPr marL="4571771" algn="l" defTabSz="914354" rtl="0" eaLnBrk="1" latinLnBrk="0" hangingPunct="1">
              <a:defRPr sz="3600" kern="1200">
                <a:solidFill>
                  <a:schemeClr val="tx1"/>
                </a:solidFill>
                <a:latin typeface="+mn-lt"/>
                <a:ea typeface="+mn-ea"/>
                <a:cs typeface="+mn-cs"/>
              </a:defRPr>
            </a:lvl6pPr>
            <a:lvl7pPr marL="5486126" algn="l" defTabSz="914354" rtl="0" eaLnBrk="1" latinLnBrk="0" hangingPunct="1">
              <a:defRPr sz="3600" kern="1200">
                <a:solidFill>
                  <a:schemeClr val="tx1"/>
                </a:solidFill>
                <a:latin typeface="+mn-lt"/>
                <a:ea typeface="+mn-ea"/>
                <a:cs typeface="+mn-cs"/>
              </a:defRPr>
            </a:lvl7pPr>
            <a:lvl8pPr marL="6400480" algn="l" defTabSz="914354" rtl="0" eaLnBrk="1" latinLnBrk="0" hangingPunct="1">
              <a:defRPr sz="3600" kern="1200">
                <a:solidFill>
                  <a:schemeClr val="tx1"/>
                </a:solidFill>
                <a:latin typeface="+mn-lt"/>
                <a:ea typeface="+mn-ea"/>
                <a:cs typeface="+mn-cs"/>
              </a:defRPr>
            </a:lvl8pPr>
            <a:lvl9pPr marL="7314834" algn="l" defTabSz="914354" rtl="0" eaLnBrk="1" latinLnBrk="0" hangingPunct="1">
              <a:defRPr sz="3600" kern="1200">
                <a:solidFill>
                  <a:schemeClr val="tx1"/>
                </a:solidFill>
                <a:latin typeface="+mn-lt"/>
                <a:ea typeface="+mn-ea"/>
                <a:cs typeface="+mn-cs"/>
              </a:defRPr>
            </a:lvl9pPr>
          </a:lstStyle>
          <a:p>
            <a:r>
              <a:rPr lang="en-GB"/>
              <a:t>© GSMA 2022</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pic>
        <p:nvPicPr>
          <p:cNvPr id="9" name="Graphic 8">
            <a:extLst>
              <a:ext uri="{FF2B5EF4-FFF2-40B4-BE49-F238E27FC236}">
                <a16:creationId xmlns:a16="http://schemas.microsoft.com/office/drawing/2014/main" id="{7AEF6063-5539-CDED-8ED3-B904B8687B72}"/>
              </a:ext>
            </a:extLst>
          </p:cNvPr>
          <p:cNvPicPr>
            <a:picLocks noChangeAspect="1"/>
          </p:cNvPicPr>
          <p:nvPr userDrawn="1"/>
        </p:nvPicPr>
        <p:blipFill>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1372166" y="12871281"/>
            <a:ext cx="2127600" cy="333546"/>
          </a:xfrm>
          <a:prstGeom prst="rect">
            <a:avLst/>
          </a:prstGeom>
        </p:spPr>
      </p:pic>
    </p:spTree>
    <p:extLst>
      <p:ext uri="{BB962C8B-B14F-4D97-AF65-F5344CB8AC3E}">
        <p14:creationId xmlns:p14="http://schemas.microsoft.com/office/powerpoint/2010/main" val="29922343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2 Column_White">
    <p:spTree>
      <p:nvGrpSpPr>
        <p:cNvPr id="1" name=""/>
        <p:cNvGrpSpPr/>
        <p:nvPr/>
      </p:nvGrpSpPr>
      <p:grpSpPr>
        <a:xfrm>
          <a:off x="0" y="0"/>
          <a:ext cx="0" cy="0"/>
          <a:chOff x="0" y="0"/>
          <a:chExt cx="0" cy="0"/>
        </a:xfrm>
      </p:grpSpPr>
      <p:sp>
        <p:nvSpPr>
          <p:cNvPr id="2" name="Title 1"/>
          <p:cNvSpPr>
            <a:spLocks noGrp="1"/>
          </p:cNvSpPr>
          <p:nvPr>
            <p:ph type="title"/>
          </p:nvPr>
        </p:nvSpPr>
        <p:spPr>
          <a:xfrm>
            <a:off x="881065" y="881068"/>
            <a:ext cx="22617364" cy="1107996"/>
          </a:xfrm>
        </p:spPr>
        <p:txBody>
          <a:bodyPr/>
          <a:lstStyle>
            <a:lvl1pPr>
              <a:defRPr sz="8000"/>
            </a:lvl1pPr>
          </a:lstStyle>
          <a:p>
            <a:r>
              <a:rPr lang="en-US"/>
              <a:t>Click to edit Master title style</a:t>
            </a:r>
            <a:endParaRPr lang="en-GB"/>
          </a:p>
        </p:txBody>
      </p:sp>
      <p:sp>
        <p:nvSpPr>
          <p:cNvPr id="3" name="Content Placeholder 2"/>
          <p:cNvSpPr>
            <a:spLocks noGrp="1"/>
          </p:cNvSpPr>
          <p:nvPr>
            <p:ph idx="1" hasCustomPrompt="1"/>
          </p:nvPr>
        </p:nvSpPr>
        <p:spPr>
          <a:xfrm>
            <a:off x="881070" y="3536957"/>
            <a:ext cx="10932142" cy="8758238"/>
          </a:xfrm>
          <a:prstGeom prst="rect">
            <a:avLst/>
          </a:prstGeom>
        </p:spPr>
        <p:txBody>
          <a:bodyPr/>
          <a:lstStyle>
            <a:lvl1pPr>
              <a:defRPr sz="4800">
                <a:solidFill>
                  <a:schemeClr val="tx1"/>
                </a:solidFill>
              </a:defRPr>
            </a:lvl1pPr>
            <a:lvl2pPr>
              <a:defRPr sz="4000"/>
            </a:lvl2pPr>
            <a:lvl3pPr>
              <a:defRPr sz="3600"/>
            </a:lvl3pPr>
            <a:lvl4pPr>
              <a:buClr>
                <a:schemeClr val="accent4"/>
              </a:buClr>
              <a:defRPr sz="3200"/>
            </a:lvl4pPr>
            <a:lvl5pPr>
              <a:defRPr sz="3200"/>
            </a:lvl5pPr>
          </a:lstStyle>
          <a:p>
            <a:pPr lvl="0"/>
            <a:r>
              <a:rPr lang="en-GB"/>
              <a:t>First level</a:t>
            </a:r>
          </a:p>
          <a:p>
            <a:pPr lvl="1"/>
            <a:r>
              <a:rPr lang="en-GB"/>
              <a:t>Second level</a:t>
            </a:r>
          </a:p>
          <a:p>
            <a:pPr lvl="2"/>
            <a:r>
              <a:rPr lang="en-GB"/>
              <a:t>Third level</a:t>
            </a:r>
          </a:p>
          <a:p>
            <a:pPr lvl="3"/>
            <a:r>
              <a:rPr lang="en-GB"/>
              <a:t>Fourth level</a:t>
            </a:r>
          </a:p>
          <a:p>
            <a:pPr lvl="4"/>
            <a:r>
              <a:rPr lang="en-GB"/>
              <a:t>Fifth level</a:t>
            </a:r>
          </a:p>
        </p:txBody>
      </p:sp>
      <p:sp>
        <p:nvSpPr>
          <p:cNvPr id="6" name="Slide Number Placeholder 5"/>
          <p:cNvSpPr>
            <a:spLocks noGrp="1"/>
          </p:cNvSpPr>
          <p:nvPr>
            <p:ph type="sldNum" sz="quarter" idx="12"/>
          </p:nvPr>
        </p:nvSpPr>
        <p:spPr/>
        <p:txBody>
          <a:bodyPr/>
          <a:lstStyle/>
          <a:p>
            <a:pPr>
              <a:defRPr/>
            </a:pPr>
            <a:fld id="{B51C77D3-387C-4881-A960-1F7F91E3F80B}" type="slidenum">
              <a:rPr lang="en-GB" smtClean="0">
                <a:solidFill>
                  <a:prstClr val="black"/>
                </a:solidFill>
              </a:rPr>
              <a:pPr>
                <a:defRPr/>
              </a:pPr>
              <a:t>‹#›</a:t>
            </a:fld>
            <a:endParaRPr lang="en-GB">
              <a:solidFill>
                <a:prstClr val="black"/>
              </a:solidFill>
            </a:endParaRPr>
          </a:p>
        </p:txBody>
      </p:sp>
      <p:sp>
        <p:nvSpPr>
          <p:cNvPr id="10" name="Content Placeholder 9">
            <a:extLst>
              <a:ext uri="{FF2B5EF4-FFF2-40B4-BE49-F238E27FC236}">
                <a16:creationId xmlns:a16="http://schemas.microsoft.com/office/drawing/2014/main" id="{5B54E90F-50F9-D450-21A3-1F26B493D0BD}"/>
              </a:ext>
            </a:extLst>
          </p:cNvPr>
          <p:cNvSpPr>
            <a:spLocks noGrp="1"/>
          </p:cNvSpPr>
          <p:nvPr>
            <p:ph sz="quarter" idx="13" hasCustomPrompt="1"/>
          </p:nvPr>
        </p:nvSpPr>
        <p:spPr>
          <a:xfrm>
            <a:off x="12569210" y="3536957"/>
            <a:ext cx="10930557" cy="8758238"/>
          </a:xfrm>
          <a:prstGeom prst="rect">
            <a:avLst/>
          </a:prstGeom>
        </p:spPr>
        <p:txBody>
          <a:bodyPr/>
          <a:lstStyle>
            <a:lvl1pPr>
              <a:defRPr sz="4800">
                <a:solidFill>
                  <a:schemeClr val="tx1"/>
                </a:solidFill>
              </a:defRPr>
            </a:lvl1pPr>
            <a:lvl2pPr>
              <a:defRPr sz="4000"/>
            </a:lvl2pPr>
            <a:lvl3pPr>
              <a:defRPr sz="3600"/>
            </a:lvl3pPr>
            <a:lvl4pPr>
              <a:defRPr sz="3200"/>
            </a:lvl4pPr>
            <a:lvl5pPr>
              <a:defRPr sz="3200"/>
            </a:lvl5pPr>
          </a:lstStyle>
          <a:p>
            <a:pPr lvl="0"/>
            <a:r>
              <a:rPr lang="en-GB"/>
              <a:t>First level</a:t>
            </a:r>
          </a:p>
          <a:p>
            <a:pPr lvl="1"/>
            <a:r>
              <a:rPr lang="en-GB"/>
              <a:t>Second level</a:t>
            </a:r>
          </a:p>
          <a:p>
            <a:pPr lvl="2"/>
            <a:r>
              <a:rPr lang="en-GB"/>
              <a:t>Third level</a:t>
            </a:r>
          </a:p>
          <a:p>
            <a:pPr lvl="3"/>
            <a:r>
              <a:rPr lang="en-GB"/>
              <a:t>Fourth level</a:t>
            </a:r>
          </a:p>
          <a:p>
            <a:pPr lvl="4"/>
            <a:r>
              <a:rPr lang="en-GB"/>
              <a:t>Fifth level</a:t>
            </a:r>
          </a:p>
        </p:txBody>
      </p:sp>
      <p:pic>
        <p:nvPicPr>
          <p:cNvPr id="11" name="Graphic 10">
            <a:extLst>
              <a:ext uri="{FF2B5EF4-FFF2-40B4-BE49-F238E27FC236}">
                <a16:creationId xmlns:a16="http://schemas.microsoft.com/office/drawing/2014/main" id="{33240DBB-AF57-9221-705F-3C7F495A8FE6}"/>
              </a:ext>
            </a:extLst>
          </p:cNvPr>
          <p:cNvPicPr>
            <a:picLocks noChangeAspect="1"/>
          </p:cNvPicPr>
          <p:nvPr userDrawn="1"/>
        </p:nvPicPr>
        <p:blipFill>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1372172" y="12871287"/>
            <a:ext cx="2127600" cy="333546"/>
          </a:xfrm>
          <a:prstGeom prst="rect">
            <a:avLst/>
          </a:prstGeom>
        </p:spPr>
      </p:pic>
    </p:spTree>
    <p:extLst>
      <p:ext uri="{BB962C8B-B14F-4D97-AF65-F5344CB8AC3E}">
        <p14:creationId xmlns:p14="http://schemas.microsoft.com/office/powerpoint/2010/main" val="3497118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2_2 Column_Subheading">
    <p:spTree>
      <p:nvGrpSpPr>
        <p:cNvPr id="1" name=""/>
        <p:cNvGrpSpPr/>
        <p:nvPr/>
      </p:nvGrpSpPr>
      <p:grpSpPr>
        <a:xfrm>
          <a:off x="0" y="0"/>
          <a:ext cx="0" cy="0"/>
          <a:chOff x="0" y="0"/>
          <a:chExt cx="0" cy="0"/>
        </a:xfrm>
      </p:grpSpPr>
      <p:sp>
        <p:nvSpPr>
          <p:cNvPr id="2" name="Title 1"/>
          <p:cNvSpPr>
            <a:spLocks noGrp="1"/>
          </p:cNvSpPr>
          <p:nvPr>
            <p:ph type="title"/>
          </p:nvPr>
        </p:nvSpPr>
        <p:spPr>
          <a:xfrm>
            <a:off x="881065" y="881068"/>
            <a:ext cx="22617364" cy="1107996"/>
          </a:xfrm>
        </p:spPr>
        <p:txBody>
          <a:bodyPr/>
          <a:lstStyle>
            <a:lvl1pPr>
              <a:defRPr sz="8000"/>
            </a:lvl1pPr>
          </a:lstStyle>
          <a:p>
            <a:r>
              <a:rPr lang="en-US"/>
              <a:t>Click to edit Master title style</a:t>
            </a:r>
            <a:endParaRPr lang="en-GB"/>
          </a:p>
        </p:txBody>
      </p:sp>
      <p:sp>
        <p:nvSpPr>
          <p:cNvPr id="3" name="Content Placeholder 2"/>
          <p:cNvSpPr>
            <a:spLocks noGrp="1"/>
          </p:cNvSpPr>
          <p:nvPr>
            <p:ph idx="1" hasCustomPrompt="1"/>
          </p:nvPr>
        </p:nvSpPr>
        <p:spPr>
          <a:xfrm>
            <a:off x="881070" y="4249245"/>
            <a:ext cx="10932142" cy="8045950"/>
          </a:xfrm>
          <a:prstGeom prst="rect">
            <a:avLst/>
          </a:prstGeom>
        </p:spPr>
        <p:txBody>
          <a:bodyPr/>
          <a:lstStyle>
            <a:lvl1pPr>
              <a:defRPr sz="4800">
                <a:solidFill>
                  <a:schemeClr val="tx1"/>
                </a:solidFill>
              </a:defRPr>
            </a:lvl1pPr>
            <a:lvl2pPr>
              <a:defRPr sz="4000"/>
            </a:lvl2pPr>
            <a:lvl3pPr>
              <a:defRPr sz="3600"/>
            </a:lvl3pPr>
            <a:lvl4pPr>
              <a:buClr>
                <a:schemeClr val="accent4"/>
              </a:buClr>
              <a:defRPr sz="3200"/>
            </a:lvl4pPr>
            <a:lvl5pPr>
              <a:defRPr sz="3200"/>
            </a:lvl5pPr>
          </a:lstStyle>
          <a:p>
            <a:pPr lvl="0"/>
            <a:r>
              <a:rPr lang="en-GB"/>
              <a:t>First level</a:t>
            </a:r>
          </a:p>
          <a:p>
            <a:pPr lvl="1"/>
            <a:r>
              <a:rPr lang="en-GB"/>
              <a:t>Second level</a:t>
            </a:r>
          </a:p>
          <a:p>
            <a:pPr lvl="2"/>
            <a:r>
              <a:rPr lang="en-GB"/>
              <a:t>Third level</a:t>
            </a:r>
          </a:p>
          <a:p>
            <a:pPr lvl="3"/>
            <a:r>
              <a:rPr lang="en-GB"/>
              <a:t>Fourth level</a:t>
            </a:r>
          </a:p>
          <a:p>
            <a:pPr lvl="4"/>
            <a:r>
              <a:rPr lang="en-GB"/>
              <a:t>Fifth level</a:t>
            </a:r>
          </a:p>
        </p:txBody>
      </p:sp>
      <p:sp>
        <p:nvSpPr>
          <p:cNvPr id="6" name="Slide Number Placeholder 5"/>
          <p:cNvSpPr>
            <a:spLocks noGrp="1"/>
          </p:cNvSpPr>
          <p:nvPr>
            <p:ph type="sldNum" sz="quarter" idx="12"/>
          </p:nvPr>
        </p:nvSpPr>
        <p:spPr/>
        <p:txBody>
          <a:bodyPr/>
          <a:lstStyle/>
          <a:p>
            <a:pPr>
              <a:defRPr/>
            </a:pPr>
            <a:fld id="{B51C77D3-387C-4881-A960-1F7F91E3F80B}" type="slidenum">
              <a:rPr lang="en-GB" smtClean="0">
                <a:solidFill>
                  <a:prstClr val="black"/>
                </a:solidFill>
              </a:rPr>
              <a:pPr>
                <a:defRPr/>
              </a:pPr>
              <a:t>‹#›</a:t>
            </a:fld>
            <a:endParaRPr lang="en-GB">
              <a:solidFill>
                <a:prstClr val="black"/>
              </a:solidFill>
            </a:endParaRPr>
          </a:p>
        </p:txBody>
      </p:sp>
      <p:sp>
        <p:nvSpPr>
          <p:cNvPr id="10" name="Content Placeholder 9">
            <a:extLst>
              <a:ext uri="{FF2B5EF4-FFF2-40B4-BE49-F238E27FC236}">
                <a16:creationId xmlns:a16="http://schemas.microsoft.com/office/drawing/2014/main" id="{5B54E90F-50F9-D450-21A3-1F26B493D0BD}"/>
              </a:ext>
            </a:extLst>
          </p:cNvPr>
          <p:cNvSpPr>
            <a:spLocks noGrp="1"/>
          </p:cNvSpPr>
          <p:nvPr>
            <p:ph sz="quarter" idx="13" hasCustomPrompt="1"/>
          </p:nvPr>
        </p:nvSpPr>
        <p:spPr>
          <a:xfrm>
            <a:off x="12569210" y="4249245"/>
            <a:ext cx="10930557" cy="8045950"/>
          </a:xfrm>
          <a:prstGeom prst="rect">
            <a:avLst/>
          </a:prstGeom>
        </p:spPr>
        <p:txBody>
          <a:bodyPr/>
          <a:lstStyle>
            <a:lvl1pPr>
              <a:defRPr sz="4800">
                <a:solidFill>
                  <a:schemeClr val="tx1"/>
                </a:solidFill>
              </a:defRPr>
            </a:lvl1pPr>
            <a:lvl2pPr>
              <a:defRPr sz="4000"/>
            </a:lvl2pPr>
            <a:lvl3pPr>
              <a:defRPr sz="3600"/>
            </a:lvl3pPr>
            <a:lvl4pPr>
              <a:defRPr sz="3200"/>
            </a:lvl4pPr>
            <a:lvl5pPr>
              <a:defRPr sz="3200"/>
            </a:lvl5pPr>
          </a:lstStyle>
          <a:p>
            <a:pPr lvl="0"/>
            <a:r>
              <a:rPr lang="en-GB"/>
              <a:t>First level</a:t>
            </a:r>
          </a:p>
          <a:p>
            <a:pPr lvl="1"/>
            <a:r>
              <a:rPr lang="en-GB"/>
              <a:t>Second level</a:t>
            </a:r>
          </a:p>
          <a:p>
            <a:pPr lvl="2"/>
            <a:r>
              <a:rPr lang="en-GB"/>
              <a:t>Third level</a:t>
            </a:r>
          </a:p>
          <a:p>
            <a:pPr lvl="3"/>
            <a:r>
              <a:rPr lang="en-GB"/>
              <a:t>Fourth level</a:t>
            </a:r>
          </a:p>
          <a:p>
            <a:pPr lvl="4"/>
            <a:r>
              <a:rPr lang="en-GB"/>
              <a:t>Fifth level</a:t>
            </a:r>
          </a:p>
        </p:txBody>
      </p:sp>
      <p:pic>
        <p:nvPicPr>
          <p:cNvPr id="11" name="Graphic 10">
            <a:extLst>
              <a:ext uri="{FF2B5EF4-FFF2-40B4-BE49-F238E27FC236}">
                <a16:creationId xmlns:a16="http://schemas.microsoft.com/office/drawing/2014/main" id="{33240DBB-AF57-9221-705F-3C7F495A8FE6}"/>
              </a:ext>
            </a:extLst>
          </p:cNvPr>
          <p:cNvPicPr>
            <a:picLocks noChangeAspect="1"/>
          </p:cNvPicPr>
          <p:nvPr userDrawn="1"/>
        </p:nvPicPr>
        <p:blipFill>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1372172" y="12871287"/>
            <a:ext cx="2127600" cy="333546"/>
          </a:xfrm>
          <a:prstGeom prst="rect">
            <a:avLst/>
          </a:prstGeom>
        </p:spPr>
      </p:pic>
      <p:sp>
        <p:nvSpPr>
          <p:cNvPr id="5" name="Text Placeholder 2">
            <a:extLst>
              <a:ext uri="{FF2B5EF4-FFF2-40B4-BE49-F238E27FC236}">
                <a16:creationId xmlns:a16="http://schemas.microsoft.com/office/drawing/2014/main" id="{962461B3-FAD5-6187-AAAC-CDC3F1DD385B}"/>
              </a:ext>
            </a:extLst>
          </p:cNvPr>
          <p:cNvSpPr>
            <a:spLocks noGrp="1"/>
          </p:cNvSpPr>
          <p:nvPr>
            <p:ph type="body" sz="quarter" idx="15" hasCustomPrompt="1"/>
          </p:nvPr>
        </p:nvSpPr>
        <p:spPr>
          <a:xfrm>
            <a:off x="872844" y="2565156"/>
            <a:ext cx="10932142" cy="1107996"/>
          </a:xfrm>
        </p:spPr>
        <p:txBody>
          <a:bodyPr/>
          <a:lstStyle>
            <a:lvl1pPr marL="0" indent="0">
              <a:buNone/>
              <a:defRPr sz="5400" b="1">
                <a:solidFill>
                  <a:srgbClr val="DE002B"/>
                </a:solidFill>
              </a:defRPr>
            </a:lvl1pPr>
            <a:lvl2pPr marL="914308" indent="0">
              <a:buNone/>
              <a:defRPr/>
            </a:lvl2pPr>
          </a:lstStyle>
          <a:p>
            <a:pPr lvl="0"/>
            <a:r>
              <a:rPr lang="en-US"/>
              <a:t>Sub-heading</a:t>
            </a:r>
          </a:p>
        </p:txBody>
      </p:sp>
      <p:sp>
        <p:nvSpPr>
          <p:cNvPr id="7" name="Text Placeholder 2">
            <a:extLst>
              <a:ext uri="{FF2B5EF4-FFF2-40B4-BE49-F238E27FC236}">
                <a16:creationId xmlns:a16="http://schemas.microsoft.com/office/drawing/2014/main" id="{6FFDA5D1-7C59-9DEA-D1A7-E1DA7B334717}"/>
              </a:ext>
            </a:extLst>
          </p:cNvPr>
          <p:cNvSpPr>
            <a:spLocks noGrp="1"/>
          </p:cNvSpPr>
          <p:nvPr>
            <p:ph type="body" sz="quarter" idx="16" hasCustomPrompt="1"/>
          </p:nvPr>
        </p:nvSpPr>
        <p:spPr>
          <a:xfrm>
            <a:off x="12577431" y="2565156"/>
            <a:ext cx="10932142" cy="1107996"/>
          </a:xfrm>
        </p:spPr>
        <p:txBody>
          <a:bodyPr/>
          <a:lstStyle>
            <a:lvl1pPr marL="0" indent="0">
              <a:buNone/>
              <a:defRPr sz="5400" b="1">
                <a:solidFill>
                  <a:srgbClr val="DE002B"/>
                </a:solidFill>
              </a:defRPr>
            </a:lvl1pPr>
            <a:lvl2pPr marL="914308" indent="0">
              <a:buNone/>
              <a:defRPr/>
            </a:lvl2pPr>
          </a:lstStyle>
          <a:p>
            <a:pPr lvl="0"/>
            <a:r>
              <a:rPr lang="en-US"/>
              <a:t>Sub-heading</a:t>
            </a:r>
          </a:p>
        </p:txBody>
      </p:sp>
    </p:spTree>
    <p:extLst>
      <p:ext uri="{BB962C8B-B14F-4D97-AF65-F5344CB8AC3E}">
        <p14:creationId xmlns:p14="http://schemas.microsoft.com/office/powerpoint/2010/main" val="24990270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Large Picture Left">
    <p:bg>
      <p:bgPr>
        <a:solidFill>
          <a:schemeClr val="bg2"/>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B51C77D3-387C-4881-A960-1F7F91E3F80B}" type="slidenum">
              <a:rPr lang="en-GB" smtClean="0">
                <a:solidFill>
                  <a:prstClr val="black"/>
                </a:solidFill>
              </a:rPr>
              <a:pPr>
                <a:defRPr/>
              </a:pPr>
              <a:t>‹#›</a:t>
            </a:fld>
            <a:endParaRPr lang="en-GB">
              <a:solidFill>
                <a:prstClr val="black"/>
              </a:solidFill>
            </a:endParaRPr>
          </a:p>
        </p:txBody>
      </p:sp>
      <p:sp>
        <p:nvSpPr>
          <p:cNvPr id="7" name="Picture Placeholder 6">
            <a:extLst>
              <a:ext uri="{FF2B5EF4-FFF2-40B4-BE49-F238E27FC236}">
                <a16:creationId xmlns:a16="http://schemas.microsoft.com/office/drawing/2014/main" id="{DC931263-CF04-265D-F287-4D5ACD269E29}"/>
              </a:ext>
            </a:extLst>
          </p:cNvPr>
          <p:cNvSpPr>
            <a:spLocks noGrp="1"/>
          </p:cNvSpPr>
          <p:nvPr>
            <p:ph type="pic" sz="quarter" idx="13"/>
          </p:nvPr>
        </p:nvSpPr>
        <p:spPr>
          <a:xfrm>
            <a:off x="0" y="0"/>
            <a:ext cx="12715336" cy="13716000"/>
          </a:xfrm>
          <a:prstGeom prst="rect">
            <a:avLst/>
          </a:prstGeom>
          <a:solidFill>
            <a:schemeClr val="bg1">
              <a:lumMod val="85000"/>
            </a:schemeClr>
          </a:solidFill>
        </p:spPr>
        <p:txBody>
          <a:bodyPr anchor="ctr" anchorCtr="1"/>
          <a:lstStyle>
            <a:lvl1pPr marL="0" indent="0">
              <a:lnSpc>
                <a:spcPct val="88000"/>
              </a:lnSpc>
              <a:buNone/>
              <a:defRPr sz="4000" b="0"/>
            </a:lvl1pPr>
            <a:lvl3pPr algn="ctr">
              <a:defRPr/>
            </a:lvl3pPr>
          </a:lstStyle>
          <a:p>
            <a:pPr lvl="0"/>
            <a:r>
              <a:rPr lang="en-US"/>
              <a:t>Click icon to add picture</a:t>
            </a:r>
            <a:endParaRPr lang="en-GB"/>
          </a:p>
        </p:txBody>
      </p:sp>
      <p:sp>
        <p:nvSpPr>
          <p:cNvPr id="11" name="Text Placeholder 10">
            <a:extLst>
              <a:ext uri="{FF2B5EF4-FFF2-40B4-BE49-F238E27FC236}">
                <a16:creationId xmlns:a16="http://schemas.microsoft.com/office/drawing/2014/main" id="{7B4841FE-32C4-0298-142F-7A21E85D0C51}"/>
              </a:ext>
            </a:extLst>
          </p:cNvPr>
          <p:cNvSpPr>
            <a:spLocks noGrp="1"/>
          </p:cNvSpPr>
          <p:nvPr>
            <p:ph type="body" sz="quarter" idx="14"/>
          </p:nvPr>
        </p:nvSpPr>
        <p:spPr>
          <a:xfrm>
            <a:off x="13664245" y="3122763"/>
            <a:ext cx="9835528" cy="9172426"/>
          </a:xfrm>
          <a:prstGeom prst="rect">
            <a:avLst/>
          </a:prstGeom>
        </p:spPr>
        <p:txBody>
          <a:bodyPr/>
          <a:lstStyle>
            <a:lvl1pPr>
              <a:defRPr sz="4800"/>
            </a:lvl1pPr>
            <a:lvl2pPr>
              <a:defRPr sz="4400"/>
            </a:lvl2pPr>
            <a:lvl3pPr>
              <a:defRPr sz="3600"/>
            </a:lvl3pPr>
            <a:lvl4pPr>
              <a:defRPr sz="3200"/>
            </a:lvl4pPr>
            <a:lvl5pPr>
              <a:defRPr sz="3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8" name="Graphic 7">
            <a:extLst>
              <a:ext uri="{FF2B5EF4-FFF2-40B4-BE49-F238E27FC236}">
                <a16:creationId xmlns:a16="http://schemas.microsoft.com/office/drawing/2014/main" id="{18FB3E3C-747F-02C7-8E65-60460527994A}"/>
              </a:ext>
            </a:extLst>
          </p:cNvPr>
          <p:cNvPicPr>
            <a:picLocks noChangeAspect="1"/>
          </p:cNvPicPr>
          <p:nvPr userDrawn="1"/>
        </p:nvPicPr>
        <p:blipFill>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1372172" y="12871287"/>
            <a:ext cx="2127600" cy="333546"/>
          </a:xfrm>
          <a:prstGeom prst="rect">
            <a:avLst/>
          </a:prstGeom>
        </p:spPr>
      </p:pic>
      <p:sp>
        <p:nvSpPr>
          <p:cNvPr id="9" name="Title 8">
            <a:extLst>
              <a:ext uri="{FF2B5EF4-FFF2-40B4-BE49-F238E27FC236}">
                <a16:creationId xmlns:a16="http://schemas.microsoft.com/office/drawing/2014/main" id="{6D447101-97D2-ABC7-805A-857ECA62A6A2}"/>
              </a:ext>
            </a:extLst>
          </p:cNvPr>
          <p:cNvSpPr>
            <a:spLocks noGrp="1"/>
          </p:cNvSpPr>
          <p:nvPr>
            <p:ph type="title" hasCustomPrompt="1"/>
          </p:nvPr>
        </p:nvSpPr>
        <p:spPr>
          <a:xfrm>
            <a:off x="13664242" y="922214"/>
            <a:ext cx="9402794" cy="997196"/>
          </a:xfrm>
        </p:spPr>
        <p:txBody>
          <a:bodyPr/>
          <a:lstStyle>
            <a:lvl1pPr>
              <a:defRPr sz="7200"/>
            </a:lvl1pPr>
          </a:lstStyle>
          <a:p>
            <a:r>
              <a:rPr lang="en-US"/>
              <a:t>Click to edit Title</a:t>
            </a:r>
            <a:endParaRPr lang="en-GB"/>
          </a:p>
        </p:txBody>
      </p:sp>
    </p:spTree>
    <p:extLst>
      <p:ext uri="{BB962C8B-B14F-4D97-AF65-F5344CB8AC3E}">
        <p14:creationId xmlns:p14="http://schemas.microsoft.com/office/powerpoint/2010/main" val="3190207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1_Large Picture Right">
    <p:bg>
      <p:bgPr>
        <a:solidFill>
          <a:schemeClr val="bg2"/>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B51C77D3-387C-4881-A960-1F7F91E3F80B}" type="slidenum">
              <a:rPr lang="en-GB" smtClean="0">
                <a:solidFill>
                  <a:prstClr val="black"/>
                </a:solidFill>
              </a:rPr>
              <a:pPr>
                <a:defRPr/>
              </a:pPr>
              <a:t>‹#›</a:t>
            </a:fld>
            <a:endParaRPr lang="en-GB">
              <a:solidFill>
                <a:prstClr val="black"/>
              </a:solidFill>
            </a:endParaRPr>
          </a:p>
        </p:txBody>
      </p:sp>
      <p:sp>
        <p:nvSpPr>
          <p:cNvPr id="7" name="Picture Placeholder 6">
            <a:extLst>
              <a:ext uri="{FF2B5EF4-FFF2-40B4-BE49-F238E27FC236}">
                <a16:creationId xmlns:a16="http://schemas.microsoft.com/office/drawing/2014/main" id="{DC931263-CF04-265D-F287-4D5ACD269E29}"/>
              </a:ext>
            </a:extLst>
          </p:cNvPr>
          <p:cNvSpPr>
            <a:spLocks noGrp="1"/>
          </p:cNvSpPr>
          <p:nvPr>
            <p:ph type="pic" sz="quarter" idx="13"/>
          </p:nvPr>
        </p:nvSpPr>
        <p:spPr>
          <a:xfrm>
            <a:off x="11667077" y="0"/>
            <a:ext cx="12715336" cy="13716000"/>
          </a:xfrm>
          <a:prstGeom prst="rect">
            <a:avLst/>
          </a:prstGeom>
          <a:solidFill>
            <a:schemeClr val="bg1">
              <a:lumMod val="85000"/>
            </a:schemeClr>
          </a:solidFill>
        </p:spPr>
        <p:txBody>
          <a:bodyPr anchor="ctr" anchorCtr="1"/>
          <a:lstStyle>
            <a:lvl1pPr marL="0" indent="0">
              <a:lnSpc>
                <a:spcPct val="88000"/>
              </a:lnSpc>
              <a:buNone/>
              <a:defRPr sz="4000" b="0"/>
            </a:lvl1pPr>
            <a:lvl3pPr algn="ctr">
              <a:defRPr/>
            </a:lvl3pPr>
          </a:lstStyle>
          <a:p>
            <a:pPr lvl="0"/>
            <a:r>
              <a:rPr lang="en-US"/>
              <a:t>Click icon to add picture</a:t>
            </a:r>
            <a:endParaRPr lang="en-GB"/>
          </a:p>
        </p:txBody>
      </p:sp>
      <p:sp>
        <p:nvSpPr>
          <p:cNvPr id="11" name="Text Placeholder 10">
            <a:extLst>
              <a:ext uri="{FF2B5EF4-FFF2-40B4-BE49-F238E27FC236}">
                <a16:creationId xmlns:a16="http://schemas.microsoft.com/office/drawing/2014/main" id="{7B4841FE-32C4-0298-142F-7A21E85D0C51}"/>
              </a:ext>
            </a:extLst>
          </p:cNvPr>
          <p:cNvSpPr>
            <a:spLocks noGrp="1"/>
          </p:cNvSpPr>
          <p:nvPr>
            <p:ph type="body" sz="quarter" idx="14"/>
          </p:nvPr>
        </p:nvSpPr>
        <p:spPr>
          <a:xfrm>
            <a:off x="948910" y="3122763"/>
            <a:ext cx="9835528" cy="9172426"/>
          </a:xfrm>
          <a:prstGeom prst="rect">
            <a:avLst/>
          </a:prstGeom>
        </p:spPr>
        <p:txBody>
          <a:bodyPr/>
          <a:lstStyle>
            <a:lvl1pPr>
              <a:defRPr sz="4800"/>
            </a:lvl1pPr>
            <a:lvl2pPr>
              <a:defRPr sz="4400"/>
            </a:lvl2pPr>
            <a:lvl3pPr>
              <a:defRPr sz="3600"/>
            </a:lvl3pPr>
            <a:lvl4pPr>
              <a:defRPr sz="3200"/>
            </a:lvl4pPr>
            <a:lvl5pPr>
              <a:defRPr sz="3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8" name="Graphic 7">
            <a:extLst>
              <a:ext uri="{FF2B5EF4-FFF2-40B4-BE49-F238E27FC236}">
                <a16:creationId xmlns:a16="http://schemas.microsoft.com/office/drawing/2014/main" id="{18FB3E3C-747F-02C7-8E65-60460527994A}"/>
              </a:ext>
            </a:extLst>
          </p:cNvPr>
          <p:cNvPicPr>
            <a:picLocks noChangeAspect="1"/>
          </p:cNvPicPr>
          <p:nvPr userDrawn="1"/>
        </p:nvPicPr>
        <p:blipFill>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656835" y="12871287"/>
            <a:ext cx="2127600" cy="333546"/>
          </a:xfrm>
          <a:prstGeom prst="rect">
            <a:avLst/>
          </a:prstGeom>
        </p:spPr>
      </p:pic>
      <p:sp>
        <p:nvSpPr>
          <p:cNvPr id="9" name="Title 8">
            <a:extLst>
              <a:ext uri="{FF2B5EF4-FFF2-40B4-BE49-F238E27FC236}">
                <a16:creationId xmlns:a16="http://schemas.microsoft.com/office/drawing/2014/main" id="{6D447101-97D2-ABC7-805A-857ECA62A6A2}"/>
              </a:ext>
            </a:extLst>
          </p:cNvPr>
          <p:cNvSpPr>
            <a:spLocks noGrp="1"/>
          </p:cNvSpPr>
          <p:nvPr>
            <p:ph type="title" hasCustomPrompt="1"/>
          </p:nvPr>
        </p:nvSpPr>
        <p:spPr>
          <a:xfrm>
            <a:off x="948907" y="767796"/>
            <a:ext cx="9402794" cy="997196"/>
          </a:xfrm>
        </p:spPr>
        <p:txBody>
          <a:bodyPr/>
          <a:lstStyle>
            <a:lvl1pPr>
              <a:defRPr sz="7200"/>
            </a:lvl1pPr>
          </a:lstStyle>
          <a:p>
            <a:r>
              <a:rPr lang="en-US"/>
              <a:t>Click to edit Title</a:t>
            </a:r>
            <a:endParaRPr lang="en-GB"/>
          </a:p>
        </p:txBody>
      </p:sp>
    </p:spTree>
    <p:extLst>
      <p:ext uri="{BB962C8B-B14F-4D97-AF65-F5344CB8AC3E}">
        <p14:creationId xmlns:p14="http://schemas.microsoft.com/office/powerpoint/2010/main" val="630216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Large Picture A_Red">
    <p:bg>
      <p:bgPr>
        <a:solidFill>
          <a:schemeClr val="accent4"/>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lvl1pPr>
              <a:defRPr>
                <a:solidFill>
                  <a:schemeClr val="bg1"/>
                </a:solidFill>
              </a:defRPr>
            </a:lvl1pPr>
          </a:lstStyle>
          <a:p>
            <a:pPr>
              <a:defRPr/>
            </a:pPr>
            <a:fld id="{B51C77D3-387C-4881-A960-1F7F91E3F80B}" type="slidenum">
              <a:rPr lang="en-GB" smtClean="0">
                <a:solidFill>
                  <a:prstClr val="white"/>
                </a:solidFill>
              </a:rPr>
              <a:pPr>
                <a:defRPr/>
              </a:pPr>
              <a:t>‹#›</a:t>
            </a:fld>
            <a:endParaRPr lang="en-GB">
              <a:solidFill>
                <a:prstClr val="white"/>
              </a:solidFill>
            </a:endParaRPr>
          </a:p>
        </p:txBody>
      </p:sp>
      <p:sp>
        <p:nvSpPr>
          <p:cNvPr id="7" name="Picture Placeholder 6">
            <a:extLst>
              <a:ext uri="{FF2B5EF4-FFF2-40B4-BE49-F238E27FC236}">
                <a16:creationId xmlns:a16="http://schemas.microsoft.com/office/drawing/2014/main" id="{DC931263-CF04-265D-F287-4D5ACD269E29}"/>
              </a:ext>
            </a:extLst>
          </p:cNvPr>
          <p:cNvSpPr>
            <a:spLocks noGrp="1"/>
          </p:cNvSpPr>
          <p:nvPr>
            <p:ph type="pic" sz="quarter" idx="13"/>
          </p:nvPr>
        </p:nvSpPr>
        <p:spPr>
          <a:xfrm>
            <a:off x="1" y="0"/>
            <a:ext cx="13267426" cy="13716000"/>
          </a:xfrm>
          <a:prstGeom prst="rect">
            <a:avLst/>
          </a:prstGeom>
          <a:solidFill>
            <a:schemeClr val="bg1">
              <a:lumMod val="85000"/>
            </a:schemeClr>
          </a:solidFill>
        </p:spPr>
        <p:txBody>
          <a:bodyPr anchor="ctr" anchorCtr="1"/>
          <a:lstStyle>
            <a:lvl1pPr marL="0" indent="0">
              <a:lnSpc>
                <a:spcPct val="88000"/>
              </a:lnSpc>
              <a:buNone/>
              <a:defRPr sz="4000" b="0"/>
            </a:lvl1pPr>
            <a:lvl3pPr algn="ctr">
              <a:defRPr/>
            </a:lvl3pPr>
          </a:lstStyle>
          <a:p>
            <a:pPr lvl="0"/>
            <a:r>
              <a:rPr lang="en-US"/>
              <a:t>Click icon to add picture</a:t>
            </a:r>
            <a:endParaRPr lang="en-GB"/>
          </a:p>
        </p:txBody>
      </p:sp>
      <p:pic>
        <p:nvPicPr>
          <p:cNvPr id="8" name="Graphic 7">
            <a:extLst>
              <a:ext uri="{FF2B5EF4-FFF2-40B4-BE49-F238E27FC236}">
                <a16:creationId xmlns:a16="http://schemas.microsoft.com/office/drawing/2014/main" id="{0AEB487A-C207-885A-8A9D-688F14E5C00C}"/>
              </a:ext>
            </a:extLst>
          </p:cNvPr>
          <p:cNvPicPr>
            <a:picLocks noChangeAspect="1"/>
          </p:cNvPicPr>
          <p:nvPr userDrawn="1"/>
        </p:nvPicPr>
        <p:blipFill>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1372172" y="12871287"/>
            <a:ext cx="2127600" cy="333546"/>
          </a:xfrm>
          <a:prstGeom prst="rect">
            <a:avLst/>
          </a:prstGeom>
        </p:spPr>
      </p:pic>
      <p:sp>
        <p:nvSpPr>
          <p:cNvPr id="2" name="Text Placeholder 10">
            <a:extLst>
              <a:ext uri="{FF2B5EF4-FFF2-40B4-BE49-F238E27FC236}">
                <a16:creationId xmlns:a16="http://schemas.microsoft.com/office/drawing/2014/main" id="{89A751C9-A886-2F87-A60A-EF5D09BD7D1F}"/>
              </a:ext>
            </a:extLst>
          </p:cNvPr>
          <p:cNvSpPr>
            <a:spLocks noGrp="1"/>
          </p:cNvSpPr>
          <p:nvPr>
            <p:ph type="body" sz="quarter" idx="15"/>
          </p:nvPr>
        </p:nvSpPr>
        <p:spPr>
          <a:xfrm>
            <a:off x="14423369" y="3278039"/>
            <a:ext cx="8420796" cy="9172426"/>
          </a:xfrm>
          <a:prstGeom prst="rect">
            <a:avLst/>
          </a:prstGeom>
        </p:spPr>
        <p:txBody>
          <a:bodyPr/>
          <a:lstStyle>
            <a:lvl1pPr>
              <a:buClr>
                <a:schemeClr val="bg1"/>
              </a:buClr>
              <a:defRPr sz="4800">
                <a:solidFill>
                  <a:schemeClr val="bg1"/>
                </a:solidFill>
              </a:defRPr>
            </a:lvl1pPr>
            <a:lvl2pPr>
              <a:buClr>
                <a:schemeClr val="bg1"/>
              </a:buClr>
              <a:defRPr sz="4400">
                <a:solidFill>
                  <a:schemeClr val="bg1"/>
                </a:solidFill>
              </a:defRPr>
            </a:lvl2pPr>
            <a:lvl3pPr>
              <a:buClr>
                <a:schemeClr val="bg1"/>
              </a:buClr>
              <a:defRPr sz="3600">
                <a:solidFill>
                  <a:schemeClr val="bg1"/>
                </a:solidFill>
              </a:defRPr>
            </a:lvl3pPr>
            <a:lvl4pPr>
              <a:buClr>
                <a:schemeClr val="bg1"/>
              </a:buClr>
              <a:defRPr sz="3200">
                <a:solidFill>
                  <a:schemeClr val="bg1"/>
                </a:solidFill>
              </a:defRPr>
            </a:lvl4pPr>
            <a:lvl5pPr>
              <a:buClr>
                <a:schemeClr val="bg1"/>
              </a:buClr>
              <a:defRPr sz="32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Title 8">
            <a:extLst>
              <a:ext uri="{FF2B5EF4-FFF2-40B4-BE49-F238E27FC236}">
                <a16:creationId xmlns:a16="http://schemas.microsoft.com/office/drawing/2014/main" id="{3875C34C-C0ED-DB04-65E6-C1D2ECE76E93}"/>
              </a:ext>
            </a:extLst>
          </p:cNvPr>
          <p:cNvSpPr>
            <a:spLocks noGrp="1"/>
          </p:cNvSpPr>
          <p:nvPr>
            <p:ph type="title" hasCustomPrompt="1"/>
          </p:nvPr>
        </p:nvSpPr>
        <p:spPr>
          <a:xfrm>
            <a:off x="14423369" y="1025720"/>
            <a:ext cx="8420796" cy="997196"/>
          </a:xfrm>
        </p:spPr>
        <p:txBody>
          <a:bodyPr/>
          <a:lstStyle>
            <a:lvl1pPr>
              <a:defRPr sz="7200">
                <a:solidFill>
                  <a:schemeClr val="bg1"/>
                </a:solidFill>
              </a:defRPr>
            </a:lvl1pPr>
          </a:lstStyle>
          <a:p>
            <a:r>
              <a:rPr lang="en-US"/>
              <a:t>Click to edit Title</a:t>
            </a:r>
            <a:endParaRPr lang="en-GB"/>
          </a:p>
        </p:txBody>
      </p:sp>
    </p:spTree>
    <p:extLst>
      <p:ext uri="{BB962C8B-B14F-4D97-AF65-F5344CB8AC3E}">
        <p14:creationId xmlns:p14="http://schemas.microsoft.com/office/powerpoint/2010/main" val="263964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Section Divider_02">
    <p:bg>
      <p:bgPr>
        <a:solidFill>
          <a:schemeClr val="bg1"/>
        </a:solidFill>
        <a:effectLst/>
      </p:bgPr>
    </p:bg>
    <p:spTree>
      <p:nvGrpSpPr>
        <p:cNvPr id="1" name=""/>
        <p:cNvGrpSpPr/>
        <p:nvPr/>
      </p:nvGrpSpPr>
      <p:grpSpPr>
        <a:xfrm>
          <a:off x="0" y="0"/>
          <a:ext cx="0" cy="0"/>
          <a:chOff x="0" y="0"/>
          <a:chExt cx="0" cy="0"/>
        </a:xfrm>
      </p:grpSpPr>
      <p:sp>
        <p:nvSpPr>
          <p:cNvPr id="18" name="Picture Placeholder 6">
            <a:extLst>
              <a:ext uri="{FF2B5EF4-FFF2-40B4-BE49-F238E27FC236}">
                <a16:creationId xmlns:a16="http://schemas.microsoft.com/office/drawing/2014/main" id="{35FA7D57-A765-5652-445E-CA88F064A144}"/>
              </a:ext>
            </a:extLst>
          </p:cNvPr>
          <p:cNvSpPr>
            <a:spLocks noGrp="1"/>
          </p:cNvSpPr>
          <p:nvPr>
            <p:ph type="pic" sz="quarter" idx="13"/>
          </p:nvPr>
        </p:nvSpPr>
        <p:spPr>
          <a:xfrm>
            <a:off x="1" y="0"/>
            <a:ext cx="10896601" cy="13716000"/>
          </a:xfrm>
          <a:solidFill>
            <a:schemeClr val="bg1">
              <a:lumMod val="85000"/>
            </a:schemeClr>
          </a:solidFill>
        </p:spPr>
        <p:txBody>
          <a:bodyPr anchor="ctr" anchorCtr="1"/>
          <a:lstStyle>
            <a:lvl1pPr marL="0" indent="0">
              <a:lnSpc>
                <a:spcPct val="88000"/>
              </a:lnSpc>
              <a:buNone/>
              <a:defRPr sz="4000" b="0"/>
            </a:lvl1pPr>
            <a:lvl3pPr algn="ctr">
              <a:defRPr/>
            </a:lvl3pPr>
          </a:lstStyle>
          <a:p>
            <a:pPr lvl="0"/>
            <a:r>
              <a:rPr lang="en-US"/>
              <a:t>Click icon to add picture</a:t>
            </a:r>
            <a:endParaRPr lang="en-GB"/>
          </a:p>
        </p:txBody>
      </p:sp>
      <p:grpSp>
        <p:nvGrpSpPr>
          <p:cNvPr id="7" name="Group 6">
            <a:extLst>
              <a:ext uri="{FF2B5EF4-FFF2-40B4-BE49-F238E27FC236}">
                <a16:creationId xmlns:a16="http://schemas.microsoft.com/office/drawing/2014/main" id="{6B21DDDF-9F58-018D-7641-C0172BCA5EB2}"/>
              </a:ext>
            </a:extLst>
          </p:cNvPr>
          <p:cNvGrpSpPr/>
          <p:nvPr userDrawn="1"/>
        </p:nvGrpSpPr>
        <p:grpSpPr>
          <a:xfrm rot="16200000">
            <a:off x="10781512" y="115096"/>
            <a:ext cx="13716000" cy="13485816"/>
            <a:chOff x="2" y="-1"/>
            <a:chExt cx="24382416" cy="24382423"/>
          </a:xfrm>
        </p:grpSpPr>
        <p:sp>
          <p:nvSpPr>
            <p:cNvPr id="13" name="Rectangle 12">
              <a:extLst>
                <a:ext uri="{FF2B5EF4-FFF2-40B4-BE49-F238E27FC236}">
                  <a16:creationId xmlns:a16="http://schemas.microsoft.com/office/drawing/2014/main" id="{6E9DEC84-A7A7-B2CA-1C51-4FBF92CB5FBE}"/>
                </a:ext>
              </a:extLst>
            </p:cNvPr>
            <p:cNvSpPr/>
            <p:nvPr/>
          </p:nvSpPr>
          <p:spPr>
            <a:xfrm rot="16200000">
              <a:off x="10897452" y="-10897451"/>
              <a:ext cx="2587514" cy="243824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nvGrpSpPr>
            <p:cNvPr id="14" name="Group 13">
              <a:extLst>
                <a:ext uri="{FF2B5EF4-FFF2-40B4-BE49-F238E27FC236}">
                  <a16:creationId xmlns:a16="http://schemas.microsoft.com/office/drawing/2014/main" id="{55F24DB5-D27A-BC9D-0F48-6EDD8F7767F1}"/>
                </a:ext>
              </a:extLst>
            </p:cNvPr>
            <p:cNvGrpSpPr/>
            <p:nvPr userDrawn="1"/>
          </p:nvGrpSpPr>
          <p:grpSpPr>
            <a:xfrm>
              <a:off x="2" y="2587514"/>
              <a:ext cx="24382416" cy="21794908"/>
              <a:chOff x="2" y="7608494"/>
              <a:chExt cx="24382416" cy="11961410"/>
            </a:xfrm>
          </p:grpSpPr>
          <p:sp>
            <p:nvSpPr>
              <p:cNvPr id="15" name="Rectangle 14">
                <a:extLst>
                  <a:ext uri="{FF2B5EF4-FFF2-40B4-BE49-F238E27FC236}">
                    <a16:creationId xmlns:a16="http://schemas.microsoft.com/office/drawing/2014/main" id="{16336F52-5DF8-8E29-4B99-0C1EC481382F}"/>
                  </a:ext>
                </a:extLst>
              </p:cNvPr>
              <p:cNvSpPr>
                <a:spLocks/>
              </p:cNvSpPr>
              <p:nvPr/>
            </p:nvSpPr>
            <p:spPr>
              <a:xfrm rot="16200000">
                <a:off x="11481174" y="-3872677"/>
                <a:ext cx="1420072" cy="243824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6" name="Rectangle 15">
                <a:extLst>
                  <a:ext uri="{FF2B5EF4-FFF2-40B4-BE49-F238E27FC236}">
                    <a16:creationId xmlns:a16="http://schemas.microsoft.com/office/drawing/2014/main" id="{8FFF0EEE-E29C-9168-E755-B3B0FFB521D0}"/>
                  </a:ext>
                </a:extLst>
              </p:cNvPr>
              <p:cNvSpPr/>
              <p:nvPr/>
            </p:nvSpPr>
            <p:spPr>
              <a:xfrm rot="16200000">
                <a:off x="11570069" y="-2541498"/>
                <a:ext cx="1242286" cy="243824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7" name="Rectangle 16">
                <a:extLst>
                  <a:ext uri="{FF2B5EF4-FFF2-40B4-BE49-F238E27FC236}">
                    <a16:creationId xmlns:a16="http://schemas.microsoft.com/office/drawing/2014/main" id="{E5284B3E-6285-AEC4-D883-3D52839EFA8A}"/>
                  </a:ext>
                </a:extLst>
              </p:cNvPr>
              <p:cNvSpPr>
                <a:spLocks/>
              </p:cNvSpPr>
              <p:nvPr/>
            </p:nvSpPr>
            <p:spPr>
              <a:xfrm rot="16200000">
                <a:off x="7541683" y="2729170"/>
                <a:ext cx="9299053" cy="243824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grpSp>
      <p:sp>
        <p:nvSpPr>
          <p:cNvPr id="10" name="Slide Number Placeholder 9">
            <a:extLst>
              <a:ext uri="{FF2B5EF4-FFF2-40B4-BE49-F238E27FC236}">
                <a16:creationId xmlns:a16="http://schemas.microsoft.com/office/drawing/2014/main" id="{5F2CA7A7-D746-BE19-F148-7811E73C490C}"/>
              </a:ext>
            </a:extLst>
          </p:cNvPr>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sp>
        <p:nvSpPr>
          <p:cNvPr id="12" name="Text Placeholder 10">
            <a:extLst>
              <a:ext uri="{FF2B5EF4-FFF2-40B4-BE49-F238E27FC236}">
                <a16:creationId xmlns:a16="http://schemas.microsoft.com/office/drawing/2014/main" id="{228D62D3-1FFD-0ABC-8607-9778DF92B0CB}"/>
              </a:ext>
            </a:extLst>
          </p:cNvPr>
          <p:cNvSpPr>
            <a:spLocks noGrp="1"/>
          </p:cNvSpPr>
          <p:nvPr>
            <p:ph type="body" sz="quarter" idx="14"/>
          </p:nvPr>
        </p:nvSpPr>
        <p:spPr>
          <a:xfrm>
            <a:off x="15748222" y="3585417"/>
            <a:ext cx="7751545" cy="8301790"/>
          </a:xfrm>
        </p:spPr>
        <p:txBody>
          <a:bodyPr/>
          <a:lstStyle>
            <a:lvl1pPr>
              <a:buClr>
                <a:schemeClr val="bg1"/>
              </a:buClr>
              <a:defRPr sz="4800">
                <a:solidFill>
                  <a:schemeClr val="bg1"/>
                </a:solidFill>
              </a:defRPr>
            </a:lvl1pPr>
            <a:lvl2pPr>
              <a:buClr>
                <a:schemeClr val="bg1"/>
              </a:buClr>
              <a:defRPr sz="4000">
                <a:solidFill>
                  <a:schemeClr val="bg1"/>
                </a:solidFill>
              </a:defRPr>
            </a:lvl2pPr>
            <a:lvl3pPr>
              <a:buClr>
                <a:schemeClr val="bg1"/>
              </a:buClr>
              <a:defRPr sz="3600">
                <a:solidFill>
                  <a:schemeClr val="bg1"/>
                </a:solidFill>
              </a:defRPr>
            </a:lvl3pPr>
            <a:lvl4pPr>
              <a:buClr>
                <a:schemeClr val="bg1"/>
              </a:buClr>
              <a:defRPr sz="3200">
                <a:solidFill>
                  <a:schemeClr val="bg1"/>
                </a:solidFill>
              </a:defRPr>
            </a:lvl4pPr>
            <a:lvl5pPr>
              <a:buClr>
                <a:schemeClr val="bg1"/>
              </a:buClr>
              <a:defRPr sz="32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11" name="Graphic 10">
            <a:extLst>
              <a:ext uri="{FF2B5EF4-FFF2-40B4-BE49-F238E27FC236}">
                <a16:creationId xmlns:a16="http://schemas.microsoft.com/office/drawing/2014/main" id="{54184F31-94DF-9F7A-09CB-A278E0B92C99}"/>
              </a:ext>
            </a:extLst>
          </p:cNvPr>
          <p:cNvPicPr>
            <a:picLocks noChangeAspect="1"/>
          </p:cNvPicPr>
          <p:nvPr userDrawn="1"/>
        </p:nvPicPr>
        <p:blipFill>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1372166" y="12871281"/>
            <a:ext cx="2127600" cy="333546"/>
          </a:xfrm>
          <a:prstGeom prst="rect">
            <a:avLst/>
          </a:prstGeom>
        </p:spPr>
      </p:pic>
      <p:sp>
        <p:nvSpPr>
          <p:cNvPr id="2" name="Title 8">
            <a:extLst>
              <a:ext uri="{FF2B5EF4-FFF2-40B4-BE49-F238E27FC236}">
                <a16:creationId xmlns:a16="http://schemas.microsoft.com/office/drawing/2014/main" id="{55DB92EF-41B9-A3DF-597C-75E543E76A80}"/>
              </a:ext>
            </a:extLst>
          </p:cNvPr>
          <p:cNvSpPr>
            <a:spLocks noGrp="1"/>
          </p:cNvSpPr>
          <p:nvPr>
            <p:ph type="title" hasCustomPrompt="1"/>
          </p:nvPr>
        </p:nvSpPr>
        <p:spPr>
          <a:xfrm>
            <a:off x="15748220" y="1183596"/>
            <a:ext cx="7751545" cy="997196"/>
          </a:xfrm>
        </p:spPr>
        <p:txBody>
          <a:bodyPr/>
          <a:lstStyle>
            <a:lvl1pPr>
              <a:defRPr sz="7200">
                <a:solidFill>
                  <a:schemeClr val="bg1"/>
                </a:solidFill>
              </a:defRPr>
            </a:lvl1pPr>
          </a:lstStyle>
          <a:p>
            <a:r>
              <a:rPr lang="en-US"/>
              <a:t>Click to edit Title</a:t>
            </a:r>
            <a:endParaRPr lang="en-GB"/>
          </a:p>
        </p:txBody>
      </p:sp>
    </p:spTree>
    <p:extLst>
      <p:ext uri="{BB962C8B-B14F-4D97-AF65-F5344CB8AC3E}">
        <p14:creationId xmlns:p14="http://schemas.microsoft.com/office/powerpoint/2010/main" val="29629044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Section Divider 1">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972ED41C-BC63-CCC9-525D-2F7C1D56F627}"/>
              </a:ext>
            </a:extLst>
          </p:cNvPr>
          <p:cNvGrpSpPr/>
          <p:nvPr userDrawn="1"/>
        </p:nvGrpSpPr>
        <p:grpSpPr>
          <a:xfrm rot="16200000">
            <a:off x="5333209" y="-5333211"/>
            <a:ext cx="13715998" cy="24382417"/>
            <a:chOff x="3" y="-1"/>
            <a:chExt cx="24382416" cy="24382424"/>
          </a:xfrm>
        </p:grpSpPr>
        <p:sp>
          <p:nvSpPr>
            <p:cNvPr id="7" name="Rectangle 6">
              <a:extLst>
                <a:ext uri="{FF2B5EF4-FFF2-40B4-BE49-F238E27FC236}">
                  <a16:creationId xmlns:a16="http://schemas.microsoft.com/office/drawing/2014/main" id="{5D1B524B-3D40-A964-AE67-36FE4D8385E0}"/>
                </a:ext>
              </a:extLst>
            </p:cNvPr>
            <p:cNvSpPr/>
            <p:nvPr/>
          </p:nvSpPr>
          <p:spPr>
            <a:xfrm rot="16200000">
              <a:off x="6096003" y="-6096000"/>
              <a:ext cx="12190416" cy="243824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177"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prstClr val="white"/>
                </a:solidFill>
                <a:effectLst/>
                <a:uLnTx/>
                <a:uFillTx/>
                <a:latin typeface="Arial"/>
                <a:ea typeface="+mn-ea"/>
                <a:cs typeface="+mn-cs"/>
              </a:endParaRPr>
            </a:p>
          </p:txBody>
        </p:sp>
        <p:grpSp>
          <p:nvGrpSpPr>
            <p:cNvPr id="12" name="Group 11">
              <a:extLst>
                <a:ext uri="{FF2B5EF4-FFF2-40B4-BE49-F238E27FC236}">
                  <a16:creationId xmlns:a16="http://schemas.microsoft.com/office/drawing/2014/main" id="{D511F6C9-8F96-B31B-E24E-C5A2B8D6DA99}"/>
                </a:ext>
              </a:extLst>
            </p:cNvPr>
            <p:cNvGrpSpPr/>
            <p:nvPr userDrawn="1"/>
          </p:nvGrpSpPr>
          <p:grpSpPr>
            <a:xfrm>
              <a:off x="3" y="12191209"/>
              <a:ext cx="24382416" cy="12191214"/>
              <a:chOff x="3" y="12879162"/>
              <a:chExt cx="24382416" cy="6690742"/>
            </a:xfrm>
          </p:grpSpPr>
          <p:sp>
            <p:nvSpPr>
              <p:cNvPr id="8" name="Rectangle 7">
                <a:extLst>
                  <a:ext uri="{FF2B5EF4-FFF2-40B4-BE49-F238E27FC236}">
                    <a16:creationId xmlns:a16="http://schemas.microsoft.com/office/drawing/2014/main" id="{289ECD7D-3D62-C3F0-8DC0-E6A2C72260EF}"/>
                  </a:ext>
                </a:extLst>
              </p:cNvPr>
              <p:cNvSpPr>
                <a:spLocks/>
              </p:cNvSpPr>
              <p:nvPr/>
            </p:nvSpPr>
            <p:spPr>
              <a:xfrm rot="16200000">
                <a:off x="10852760" y="2026407"/>
                <a:ext cx="2676903" cy="243824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177"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prstClr val="white"/>
                  </a:solidFill>
                  <a:effectLst/>
                  <a:uLnTx/>
                  <a:uFillTx/>
                  <a:latin typeface="Arial"/>
                  <a:ea typeface="+mn-ea"/>
                  <a:cs typeface="+mn-cs"/>
                </a:endParaRPr>
              </a:p>
            </p:txBody>
          </p:sp>
          <p:sp>
            <p:nvSpPr>
              <p:cNvPr id="9" name="Rectangle 8">
                <a:extLst>
                  <a:ext uri="{FF2B5EF4-FFF2-40B4-BE49-F238E27FC236}">
                    <a16:creationId xmlns:a16="http://schemas.microsoft.com/office/drawing/2014/main" id="{0F71AC1C-6861-88DE-0456-AB5F6C35D8CE}"/>
                  </a:ext>
                </a:extLst>
              </p:cNvPr>
              <p:cNvSpPr/>
              <p:nvPr/>
            </p:nvSpPr>
            <p:spPr>
              <a:xfrm rot="16200000">
                <a:off x="11067304" y="4488770"/>
                <a:ext cx="2247816" cy="24382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177"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prstClr val="white"/>
                  </a:solidFill>
                  <a:effectLst/>
                  <a:uLnTx/>
                  <a:uFillTx/>
                  <a:latin typeface="Arial"/>
                  <a:ea typeface="+mn-ea"/>
                  <a:cs typeface="+mn-cs"/>
                </a:endParaRPr>
              </a:p>
            </p:txBody>
          </p:sp>
          <p:sp>
            <p:nvSpPr>
              <p:cNvPr id="10" name="Rectangle 9">
                <a:extLst>
                  <a:ext uri="{FF2B5EF4-FFF2-40B4-BE49-F238E27FC236}">
                    <a16:creationId xmlns:a16="http://schemas.microsoft.com/office/drawing/2014/main" id="{C7E037D4-079F-4C16-7B74-BDFEB31FD933}"/>
                  </a:ext>
                </a:extLst>
              </p:cNvPr>
              <p:cNvSpPr>
                <a:spLocks/>
              </p:cNvSpPr>
              <p:nvPr userDrawn="1"/>
            </p:nvSpPr>
            <p:spPr>
              <a:xfrm rot="16200000">
                <a:off x="11308201" y="6495688"/>
                <a:ext cx="1766018" cy="243824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177"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prstClr val="white"/>
                  </a:solidFill>
                  <a:effectLst/>
                  <a:uLnTx/>
                  <a:uFillTx/>
                  <a:latin typeface="Arial"/>
                  <a:ea typeface="+mn-ea"/>
                  <a:cs typeface="+mn-cs"/>
                </a:endParaRPr>
              </a:p>
            </p:txBody>
          </p:sp>
        </p:grpSp>
      </p:grpSp>
      <p:sp>
        <p:nvSpPr>
          <p:cNvPr id="2" name="Title 1">
            <a:extLst>
              <a:ext uri="{FF2B5EF4-FFF2-40B4-BE49-F238E27FC236}">
                <a16:creationId xmlns:a16="http://schemas.microsoft.com/office/drawing/2014/main" id="{F2E0493D-61A7-878A-76BD-FCC834E1786E}"/>
              </a:ext>
            </a:extLst>
          </p:cNvPr>
          <p:cNvSpPr>
            <a:spLocks noGrp="1"/>
          </p:cNvSpPr>
          <p:nvPr userDrawn="1">
            <p:ph type="title"/>
          </p:nvPr>
        </p:nvSpPr>
        <p:spPr>
          <a:xfrm>
            <a:off x="881065" y="5931352"/>
            <a:ext cx="10415586" cy="914096"/>
          </a:xfrm>
        </p:spPr>
        <p:txBody>
          <a:bodyPr/>
          <a:lstStyle>
            <a:lvl1pPr>
              <a:defRPr sz="6600">
                <a:solidFill>
                  <a:schemeClr val="bg1"/>
                </a:solidFill>
              </a:defRPr>
            </a:lvl1p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859CCE7D-722A-BE32-8704-7FDDF2102C3A}"/>
              </a:ext>
            </a:extLst>
          </p:cNvPr>
          <p:cNvSpPr>
            <a:spLocks noGrp="1"/>
          </p:cNvSpPr>
          <p:nvPr userDrawn="1">
            <p:ph type="sldNum" sz="quarter" idx="12"/>
          </p:nvPr>
        </p:nvSpPr>
        <p:spPr/>
        <p:txBody>
          <a:bodyPr/>
          <a:lstStyle>
            <a:lvl1pPr>
              <a:defRPr>
                <a:solidFill>
                  <a:schemeClr val="bg1"/>
                </a:solidFill>
              </a:defRPr>
            </a:lvl1pPr>
          </a:lstStyle>
          <a:p>
            <a:pPr>
              <a:defRPr/>
            </a:pPr>
            <a:fld id="{B51C77D3-387C-4881-A960-1F7F91E3F80B}" type="slidenum">
              <a:rPr lang="en-GB" smtClean="0">
                <a:solidFill>
                  <a:prstClr val="white"/>
                </a:solidFill>
              </a:rPr>
              <a:pPr>
                <a:defRPr/>
              </a:pPr>
              <a:t>‹#›</a:t>
            </a:fld>
            <a:endParaRPr lang="en-GB">
              <a:solidFill>
                <a:prstClr val="white"/>
              </a:solidFill>
            </a:endParaRPr>
          </a:p>
        </p:txBody>
      </p:sp>
      <p:pic>
        <p:nvPicPr>
          <p:cNvPr id="11" name="Graphic 10">
            <a:extLst>
              <a:ext uri="{FF2B5EF4-FFF2-40B4-BE49-F238E27FC236}">
                <a16:creationId xmlns:a16="http://schemas.microsoft.com/office/drawing/2014/main" id="{27B900B3-DF3E-739D-34F9-3945912E3984}"/>
              </a:ext>
            </a:extLst>
          </p:cNvPr>
          <p:cNvPicPr>
            <a:picLocks noChangeAspect="1"/>
          </p:cNvPicPr>
          <p:nvPr userDrawn="1"/>
        </p:nvPicPr>
        <p:blipFill>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1372172" y="12871287"/>
            <a:ext cx="2127600" cy="333546"/>
          </a:xfrm>
          <a:prstGeom prst="rect">
            <a:avLst/>
          </a:prstGeom>
        </p:spPr>
      </p:pic>
      <p:sp>
        <p:nvSpPr>
          <p:cNvPr id="13" name="Text Placeholder 10">
            <a:extLst>
              <a:ext uri="{FF2B5EF4-FFF2-40B4-BE49-F238E27FC236}">
                <a16:creationId xmlns:a16="http://schemas.microsoft.com/office/drawing/2014/main" id="{780988D1-2308-8A71-5492-5AE996641080}"/>
              </a:ext>
            </a:extLst>
          </p:cNvPr>
          <p:cNvSpPr>
            <a:spLocks noGrp="1"/>
          </p:cNvSpPr>
          <p:nvPr>
            <p:ph type="body" sz="quarter" idx="14"/>
          </p:nvPr>
        </p:nvSpPr>
        <p:spPr>
          <a:xfrm>
            <a:off x="881065" y="7077247"/>
            <a:ext cx="10415586" cy="1838162"/>
          </a:xfrm>
          <a:prstGeom prst="rect">
            <a:avLst/>
          </a:prstGeom>
        </p:spPr>
        <p:txBody>
          <a:bodyPr/>
          <a:lstStyle>
            <a:lvl1pPr marL="0" indent="0">
              <a:buNone/>
              <a:defRPr sz="3200" b="0">
                <a:solidFill>
                  <a:schemeClr val="bg1"/>
                </a:solidFill>
              </a:defRPr>
            </a:lvl1pPr>
            <a:lvl2pPr>
              <a:defRPr>
                <a:solidFill>
                  <a:schemeClr val="bg1"/>
                </a:solidFill>
              </a:defRPr>
            </a:lvl2pPr>
            <a:lvl3pPr>
              <a:defRPr>
                <a:solidFill>
                  <a:schemeClr val="bg1"/>
                </a:solidFill>
              </a:defRPr>
            </a:lvl3pPr>
            <a:lvl4pPr>
              <a:buClrTx/>
              <a:defRPr>
                <a:solidFill>
                  <a:schemeClr val="bg1"/>
                </a:solidFill>
              </a:defRPr>
            </a:lvl4pPr>
            <a:lvl5pPr>
              <a:defRPr>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410278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1920">
          <p15:clr>
            <a:srgbClr val="FBAE40"/>
          </p15:clr>
        </p15:guide>
        <p15:guide id="2" orient="horz" pos="1080">
          <p15:clr>
            <a:srgbClr val="FBAE40"/>
          </p15:clr>
        </p15:guide>
      </p15:sldGuideLst>
    </p:ext>
  </p:extLst>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Section Divider 2">
    <p:bg>
      <p:bgPr>
        <a:solidFill>
          <a:schemeClr val="accent4"/>
        </a:solidFill>
        <a:effectLst/>
      </p:bgPr>
    </p:bg>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E49CDB8D-9295-3AC0-B4E8-596DA43879B9}"/>
              </a:ext>
            </a:extLst>
          </p:cNvPr>
          <p:cNvSpPr>
            <a:spLocks noGrp="1"/>
          </p:cNvSpPr>
          <p:nvPr>
            <p:ph type="sldNum" sz="quarter" idx="12"/>
          </p:nvPr>
        </p:nvSpPr>
        <p:spPr/>
        <p:txBody>
          <a:bodyPr/>
          <a:lstStyle>
            <a:lvl1pPr>
              <a:defRPr>
                <a:solidFill>
                  <a:schemeClr val="bg1"/>
                </a:solidFill>
              </a:defRPr>
            </a:lvl1pPr>
          </a:lstStyle>
          <a:p>
            <a:pPr>
              <a:defRPr/>
            </a:pPr>
            <a:fld id="{B51C77D3-387C-4881-A960-1F7F91E3F80B}" type="slidenum">
              <a:rPr lang="en-GB" smtClean="0">
                <a:solidFill>
                  <a:prstClr val="white"/>
                </a:solidFill>
              </a:rPr>
              <a:pPr>
                <a:defRPr/>
              </a:pPr>
              <a:t>‹#›</a:t>
            </a:fld>
            <a:endParaRPr lang="en-GB">
              <a:solidFill>
                <a:prstClr val="white"/>
              </a:solidFill>
            </a:endParaRPr>
          </a:p>
        </p:txBody>
      </p:sp>
      <p:sp>
        <p:nvSpPr>
          <p:cNvPr id="11" name="Title 10">
            <a:extLst>
              <a:ext uri="{FF2B5EF4-FFF2-40B4-BE49-F238E27FC236}">
                <a16:creationId xmlns:a16="http://schemas.microsoft.com/office/drawing/2014/main" id="{9C5A4D93-8CE8-20E4-92D9-E14FE07BBD0A}"/>
              </a:ext>
            </a:extLst>
          </p:cNvPr>
          <p:cNvSpPr>
            <a:spLocks noGrp="1"/>
          </p:cNvSpPr>
          <p:nvPr>
            <p:ph type="title" hasCustomPrompt="1"/>
          </p:nvPr>
        </p:nvSpPr>
        <p:spPr>
          <a:xfrm>
            <a:off x="881065" y="3568352"/>
            <a:ext cx="22618700" cy="1384996"/>
          </a:xfrm>
        </p:spPr>
        <p:txBody>
          <a:bodyPr/>
          <a:lstStyle>
            <a:lvl1pPr>
              <a:defRPr sz="10000">
                <a:solidFill>
                  <a:schemeClr val="bg1"/>
                </a:solidFill>
              </a:defRPr>
            </a:lvl1pPr>
          </a:lstStyle>
          <a:p>
            <a:r>
              <a:rPr lang="en-GB"/>
              <a:t>Click to add title</a:t>
            </a:r>
          </a:p>
        </p:txBody>
      </p:sp>
      <p:pic>
        <p:nvPicPr>
          <p:cNvPr id="3" name="Graphic 2">
            <a:extLst>
              <a:ext uri="{FF2B5EF4-FFF2-40B4-BE49-F238E27FC236}">
                <a16:creationId xmlns:a16="http://schemas.microsoft.com/office/drawing/2014/main" id="{2AB830C5-48C1-F895-C775-9780DF9B3487}"/>
              </a:ext>
            </a:extLst>
          </p:cNvPr>
          <p:cNvPicPr>
            <a:picLocks noChangeAspect="1"/>
          </p:cNvPicPr>
          <p:nvPr userDrawn="1"/>
        </p:nvPicPr>
        <p:blipFill>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1372172" y="12871287"/>
            <a:ext cx="2127600" cy="333546"/>
          </a:xfrm>
          <a:prstGeom prst="rect">
            <a:avLst/>
          </a:prstGeom>
        </p:spPr>
      </p:pic>
      <p:sp>
        <p:nvSpPr>
          <p:cNvPr id="13" name="Text Placeholder 10">
            <a:extLst>
              <a:ext uri="{FF2B5EF4-FFF2-40B4-BE49-F238E27FC236}">
                <a16:creationId xmlns:a16="http://schemas.microsoft.com/office/drawing/2014/main" id="{C82A8F72-CB80-8FA5-CB83-FA47A6936429}"/>
              </a:ext>
            </a:extLst>
          </p:cNvPr>
          <p:cNvSpPr>
            <a:spLocks noGrp="1"/>
          </p:cNvSpPr>
          <p:nvPr>
            <p:ph type="body" sz="quarter" idx="14"/>
          </p:nvPr>
        </p:nvSpPr>
        <p:spPr>
          <a:xfrm>
            <a:off x="881065" y="5342920"/>
            <a:ext cx="22618700" cy="969496"/>
          </a:xfrm>
          <a:prstGeom prst="rect">
            <a:avLst/>
          </a:prstGeom>
        </p:spPr>
        <p:txBody>
          <a:bodyPr/>
          <a:lstStyle>
            <a:lvl1pPr marL="0" indent="0">
              <a:buNone/>
              <a:defRPr sz="5400" b="0">
                <a:solidFill>
                  <a:schemeClr val="bg1"/>
                </a:solidFill>
              </a:defRPr>
            </a:lvl1pPr>
          </a:lstStyle>
          <a:p>
            <a:pPr lvl="0"/>
            <a:r>
              <a:rPr lang="en-US"/>
              <a:t>Click to edit Master text styles</a:t>
            </a:r>
          </a:p>
        </p:txBody>
      </p:sp>
      <p:sp>
        <p:nvSpPr>
          <p:cNvPr id="2" name="TextBox 1">
            <a:extLst>
              <a:ext uri="{FF2B5EF4-FFF2-40B4-BE49-F238E27FC236}">
                <a16:creationId xmlns:a16="http://schemas.microsoft.com/office/drawing/2014/main" id="{59C7F133-4994-1147-1F14-51C46B8C4937}"/>
              </a:ext>
            </a:extLst>
          </p:cNvPr>
          <p:cNvSpPr txBox="1"/>
          <p:nvPr userDrawn="1"/>
        </p:nvSpPr>
        <p:spPr>
          <a:xfrm>
            <a:off x="872846" y="12871287"/>
            <a:ext cx="12403615" cy="369332"/>
          </a:xfrm>
          <a:prstGeom prst="rect">
            <a:avLst/>
          </a:prstGeom>
          <a:noFill/>
        </p:spPr>
        <p:txBody>
          <a:bodyPr wrap="square" rtlCol="0">
            <a:spAutoFit/>
          </a:bodyPr>
          <a:lstStyle/>
          <a:p>
            <a:pPr marL="0" marR="0" lvl="0" indent="0" algn="l" defTabSz="457177"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Arial"/>
                <a:ea typeface="+mn-ea"/>
                <a:cs typeface="Arial" panose="020B0604020202020204" pitchFamily="34" charset="0"/>
              </a:rPr>
              <a:t>CONFIDENTIAL – GSMA OPERATOR, RAPPORTEUR, INDUSTRY AND SECTOR MEMBERS ONLY</a:t>
            </a:r>
          </a:p>
        </p:txBody>
      </p:sp>
    </p:spTree>
    <p:extLst>
      <p:ext uri="{BB962C8B-B14F-4D97-AF65-F5344CB8AC3E}">
        <p14:creationId xmlns:p14="http://schemas.microsoft.com/office/powerpoint/2010/main" val="4100065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881065" y="881064"/>
            <a:ext cx="22617364" cy="1107996"/>
          </a:xfrm>
        </p:spPr>
        <p:txBody>
          <a:bodyPr/>
          <a:lstStyle>
            <a:lvl1pPr>
              <a:defRPr sz="8000"/>
            </a:lvl1pPr>
          </a:lstStyle>
          <a:p>
            <a:r>
              <a:rPr lang="en-US"/>
              <a:t>Click to edit Master title style</a:t>
            </a:r>
            <a:endParaRPr lang="en-GB"/>
          </a:p>
        </p:txBody>
      </p:sp>
      <p:sp>
        <p:nvSpPr>
          <p:cNvPr id="5" name="Slide Number Placeholder 4"/>
          <p:cNvSpPr>
            <a:spLocks noGrp="1"/>
          </p:cNvSpPr>
          <p:nvPr>
            <p:ph type="sldNum" sz="quarter" idx="12"/>
          </p:nvPr>
        </p:nvSpPr>
        <p:spPr/>
        <p:txBody>
          <a:bodyPr/>
          <a:lstStyle/>
          <a:p>
            <a:fld id="{B51C77D3-387C-4881-A960-1F7F91E3F80B}" type="slidenum">
              <a:rPr lang="en-GB" smtClean="0"/>
              <a:t>‹#›</a:t>
            </a:fld>
            <a:endParaRPr lang="en-GB"/>
          </a:p>
        </p:txBody>
      </p:sp>
      <p:pic>
        <p:nvPicPr>
          <p:cNvPr id="8" name="Graphic 7">
            <a:extLst>
              <a:ext uri="{FF2B5EF4-FFF2-40B4-BE49-F238E27FC236}">
                <a16:creationId xmlns:a16="http://schemas.microsoft.com/office/drawing/2014/main" id="{9EBFC167-B716-A327-ECFD-AEC5D22B5F15}"/>
              </a:ext>
            </a:extLst>
          </p:cNvPr>
          <p:cNvPicPr>
            <a:picLocks noChangeAspect="1"/>
          </p:cNvPicPr>
          <p:nvPr userDrawn="1"/>
        </p:nvPicPr>
        <p:blipFill>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1372166" y="12871281"/>
            <a:ext cx="2127600" cy="333546"/>
          </a:xfrm>
          <a:prstGeom prst="rect">
            <a:avLst/>
          </a:prstGeom>
        </p:spPr>
      </p:pic>
      <p:sp>
        <p:nvSpPr>
          <p:cNvPr id="7" name="Table Placeholder 6">
            <a:extLst>
              <a:ext uri="{FF2B5EF4-FFF2-40B4-BE49-F238E27FC236}">
                <a16:creationId xmlns:a16="http://schemas.microsoft.com/office/drawing/2014/main" id="{069D4443-6336-46DD-8E82-884AF33A4D8A}"/>
              </a:ext>
            </a:extLst>
          </p:cNvPr>
          <p:cNvSpPr>
            <a:spLocks noGrp="1"/>
          </p:cNvSpPr>
          <p:nvPr>
            <p:ph type="tbl" sz="quarter" idx="13"/>
          </p:nvPr>
        </p:nvSpPr>
        <p:spPr>
          <a:xfrm>
            <a:off x="881063" y="2819400"/>
            <a:ext cx="22618700" cy="7962900"/>
          </a:xfrm>
          <a:solidFill>
            <a:schemeClr val="bg2"/>
          </a:solidFill>
        </p:spPr>
        <p:txBody>
          <a:bodyPr anchor="ctr" anchorCtr="0"/>
          <a:lstStyle>
            <a:lvl1pPr marL="0" indent="0" algn="ctr">
              <a:buNone/>
              <a:defRPr sz="3200" b="0"/>
            </a:lvl1pPr>
          </a:lstStyle>
          <a:p>
            <a:r>
              <a:rPr lang="en-US"/>
              <a:t>Click icon to add table</a:t>
            </a:r>
            <a:endParaRPr lang="en-GB"/>
          </a:p>
        </p:txBody>
      </p:sp>
    </p:spTree>
    <p:extLst>
      <p:ext uri="{BB962C8B-B14F-4D97-AF65-F5344CB8AC3E}">
        <p14:creationId xmlns:p14="http://schemas.microsoft.com/office/powerpoint/2010/main" val="1920636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Column_Red">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81064" y="881063"/>
            <a:ext cx="22617364" cy="1021818"/>
          </a:xfrm>
        </p:spPr>
        <p:txBody>
          <a:bodyPr/>
          <a:lstStyle>
            <a:lvl1pPr>
              <a:defRPr sz="8000">
                <a:solidFill>
                  <a:schemeClr val="bg1"/>
                </a:solidFill>
              </a:defRPr>
            </a:lvl1pPr>
          </a:lstStyle>
          <a:p>
            <a:r>
              <a:rPr lang="en-GB"/>
              <a:t>Click to edit Master title style</a:t>
            </a:r>
          </a:p>
        </p:txBody>
      </p:sp>
      <p:sp>
        <p:nvSpPr>
          <p:cNvPr id="3" name="Content Placeholder 2"/>
          <p:cNvSpPr>
            <a:spLocks noGrp="1"/>
          </p:cNvSpPr>
          <p:nvPr>
            <p:ph idx="1"/>
          </p:nvPr>
        </p:nvSpPr>
        <p:spPr>
          <a:xfrm>
            <a:off x="881063" y="3536950"/>
            <a:ext cx="7124577" cy="8758238"/>
          </a:xfrm>
        </p:spPr>
        <p:txBody>
          <a:bodyPr/>
          <a:lstStyle>
            <a:lvl1pPr>
              <a:defRPr sz="4400">
                <a:solidFill>
                  <a:schemeClr val="bg1"/>
                </a:solidFill>
              </a:defRPr>
            </a:lvl1pPr>
            <a:lvl2pPr>
              <a:defRPr sz="4400">
                <a:solidFill>
                  <a:schemeClr val="bg1"/>
                </a:solidFill>
              </a:defRPr>
            </a:lvl2pPr>
            <a:lvl3pPr>
              <a:defRPr sz="3200">
                <a:solidFill>
                  <a:schemeClr val="bg1"/>
                </a:solidFill>
              </a:defRPr>
            </a:lvl3pPr>
            <a:lvl4pPr>
              <a:buClr>
                <a:schemeClr val="bg1"/>
              </a:buClr>
              <a:defRPr sz="3200">
                <a:solidFill>
                  <a:schemeClr val="bg1"/>
                </a:solidFill>
              </a:defRPr>
            </a:lvl4pPr>
            <a:lvl5pPr>
              <a:defRPr sz="18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lvl1pPr>
              <a:defRPr>
                <a:solidFill>
                  <a:schemeClr val="bg1"/>
                </a:solidFill>
              </a:defRPr>
            </a:lvl1pPr>
          </a:lstStyle>
          <a:p>
            <a:fld id="{7CCEADB6-F722-4B9F-A14D-58DDD1683164}" type="datetime1">
              <a:rPr lang="en-GB" smtClean="0"/>
              <a:pPr/>
              <a:t>02/10/2025</a:t>
            </a:fld>
            <a:endParaRPr lang="en-GB"/>
          </a:p>
        </p:txBody>
      </p:sp>
      <p:sp>
        <p:nvSpPr>
          <p:cNvPr id="5" name="Footer Placeholder 4"/>
          <p:cNvSpPr>
            <a:spLocks noGrp="1"/>
          </p:cNvSpPr>
          <p:nvPr>
            <p:ph type="ftr" sz="quarter" idx="11"/>
          </p:nvPr>
        </p:nvSpPr>
        <p:spPr/>
        <p:txBody>
          <a:bodyPr/>
          <a:lstStyle>
            <a:lvl1pPr>
              <a:defRPr>
                <a:solidFill>
                  <a:schemeClr val="bg1"/>
                </a:solidFill>
              </a:defRPr>
            </a:lvl1pPr>
          </a:lstStyle>
          <a:p>
            <a:r>
              <a:rPr lang="en-GB"/>
              <a:t>© GSMA 2022</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pic>
        <p:nvPicPr>
          <p:cNvPr id="11" name="Graphic 10">
            <a:extLst>
              <a:ext uri="{FF2B5EF4-FFF2-40B4-BE49-F238E27FC236}">
                <a16:creationId xmlns:a16="http://schemas.microsoft.com/office/drawing/2014/main" id="{33240DBB-AF57-9221-705F-3C7F495A8FE6}"/>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
        <p:nvSpPr>
          <p:cNvPr id="9" name="Content Placeholder 2">
            <a:extLst>
              <a:ext uri="{FF2B5EF4-FFF2-40B4-BE49-F238E27FC236}">
                <a16:creationId xmlns:a16="http://schemas.microsoft.com/office/drawing/2014/main" id="{C1CFBB50-87E0-D806-5666-9B050DB8CBC1}"/>
              </a:ext>
            </a:extLst>
          </p:cNvPr>
          <p:cNvSpPr>
            <a:spLocks noGrp="1"/>
          </p:cNvSpPr>
          <p:nvPr>
            <p:ph idx="13"/>
          </p:nvPr>
        </p:nvSpPr>
        <p:spPr>
          <a:xfrm>
            <a:off x="8628918" y="3536950"/>
            <a:ext cx="7124577" cy="8758238"/>
          </a:xfrm>
        </p:spPr>
        <p:txBody>
          <a:bodyPr/>
          <a:lstStyle>
            <a:lvl1pPr>
              <a:defRPr sz="4400">
                <a:solidFill>
                  <a:schemeClr val="bg1"/>
                </a:solidFill>
              </a:defRPr>
            </a:lvl1pPr>
            <a:lvl2pPr>
              <a:defRPr sz="4400">
                <a:solidFill>
                  <a:schemeClr val="bg1"/>
                </a:solidFill>
              </a:defRPr>
            </a:lvl2pPr>
            <a:lvl3pPr>
              <a:defRPr sz="3200">
                <a:solidFill>
                  <a:schemeClr val="bg1"/>
                </a:solidFill>
              </a:defRPr>
            </a:lvl3pPr>
            <a:lvl4pPr marL="648000" indent="-648000">
              <a:buClr>
                <a:schemeClr val="accent4"/>
              </a:buClr>
              <a:defRPr lang="en-US" sz="3200" kern="1200" spc="-130" baseline="0" dirty="0">
                <a:solidFill>
                  <a:schemeClr val="bg1"/>
                </a:solidFill>
                <a:latin typeface="+mn-lt"/>
                <a:ea typeface="+mn-ea"/>
                <a:cs typeface="+mn-cs"/>
              </a:defRPr>
            </a:lvl4pPr>
            <a:lvl5pPr>
              <a:defRPr sz="1800">
                <a:solidFill>
                  <a:schemeClr val="bg1"/>
                </a:solidFill>
              </a:defRPr>
            </a:lvl5pPr>
          </a:lstStyle>
          <a:p>
            <a:pPr lvl="0"/>
            <a:r>
              <a:rPr lang="en-GB"/>
              <a:t>Click to edit Master text styles</a:t>
            </a:r>
          </a:p>
          <a:p>
            <a:pPr lvl="1"/>
            <a:r>
              <a:rPr lang="en-GB"/>
              <a:t>Second level</a:t>
            </a:r>
          </a:p>
          <a:p>
            <a:pPr lvl="2"/>
            <a:r>
              <a:rPr lang="en-GB"/>
              <a:t>Third level</a:t>
            </a:r>
          </a:p>
          <a:p>
            <a:pPr marL="648000" lvl="3" indent="-648000" algn="l" defTabSz="1828709" rtl="0" eaLnBrk="1" latinLnBrk="0" hangingPunct="1">
              <a:lnSpc>
                <a:spcPct val="88000"/>
              </a:lnSpc>
              <a:spcBef>
                <a:spcPts val="0"/>
              </a:spcBef>
              <a:spcAft>
                <a:spcPts val="1800"/>
              </a:spcAft>
              <a:buClr>
                <a:schemeClr val="bg1"/>
              </a:buClr>
              <a:buFont typeface="Arial" panose="020B0604020202020204" pitchFamily="34" charset="0"/>
              <a:buChar char="–"/>
            </a:pPr>
            <a:r>
              <a:rPr lang="en-GB"/>
              <a:t>Fourth level</a:t>
            </a:r>
          </a:p>
          <a:p>
            <a:pPr lvl="4"/>
            <a:r>
              <a:rPr lang="en-GB"/>
              <a:t>Fifth level</a:t>
            </a:r>
          </a:p>
        </p:txBody>
      </p:sp>
      <p:sp>
        <p:nvSpPr>
          <p:cNvPr id="12" name="Content Placeholder 2">
            <a:extLst>
              <a:ext uri="{FF2B5EF4-FFF2-40B4-BE49-F238E27FC236}">
                <a16:creationId xmlns:a16="http://schemas.microsoft.com/office/drawing/2014/main" id="{750B4A51-2A2C-566C-3CFC-3BEF1B68A015}"/>
              </a:ext>
            </a:extLst>
          </p:cNvPr>
          <p:cNvSpPr>
            <a:spLocks noGrp="1"/>
          </p:cNvSpPr>
          <p:nvPr>
            <p:ph idx="14"/>
          </p:nvPr>
        </p:nvSpPr>
        <p:spPr>
          <a:xfrm>
            <a:off x="16373851" y="3536950"/>
            <a:ext cx="7124577" cy="8758238"/>
          </a:xfrm>
        </p:spPr>
        <p:txBody>
          <a:bodyPr/>
          <a:lstStyle>
            <a:lvl1pPr>
              <a:defRPr sz="4400">
                <a:solidFill>
                  <a:schemeClr val="bg1"/>
                </a:solidFill>
              </a:defRPr>
            </a:lvl1pPr>
            <a:lvl2pPr>
              <a:defRPr sz="4400">
                <a:solidFill>
                  <a:schemeClr val="bg1"/>
                </a:solidFill>
              </a:defRPr>
            </a:lvl2pPr>
            <a:lvl3pPr>
              <a:defRPr sz="3200">
                <a:solidFill>
                  <a:schemeClr val="bg1"/>
                </a:solidFill>
              </a:defRPr>
            </a:lvl3pPr>
            <a:lvl4pPr marL="648000" indent="-648000">
              <a:buClr>
                <a:schemeClr val="accent4"/>
              </a:buClr>
              <a:defRPr lang="en-US" sz="3200" kern="1200" spc="-130" baseline="0" dirty="0">
                <a:solidFill>
                  <a:schemeClr val="bg1"/>
                </a:solidFill>
                <a:latin typeface="+mn-lt"/>
                <a:ea typeface="+mn-ea"/>
                <a:cs typeface="+mn-cs"/>
              </a:defRPr>
            </a:lvl4pPr>
            <a:lvl5pPr>
              <a:defRPr sz="1800">
                <a:solidFill>
                  <a:schemeClr val="bg1"/>
                </a:solidFill>
              </a:defRPr>
            </a:lvl5pPr>
          </a:lstStyle>
          <a:p>
            <a:pPr lvl="0"/>
            <a:r>
              <a:rPr lang="en-GB"/>
              <a:t>Click to edit Master text styles</a:t>
            </a:r>
          </a:p>
          <a:p>
            <a:pPr lvl="1"/>
            <a:r>
              <a:rPr lang="en-GB"/>
              <a:t>Second level</a:t>
            </a:r>
          </a:p>
          <a:p>
            <a:pPr lvl="2"/>
            <a:r>
              <a:rPr lang="en-GB"/>
              <a:t>Third level</a:t>
            </a:r>
          </a:p>
          <a:p>
            <a:pPr marL="648000" lvl="3" indent="-648000" algn="l" defTabSz="1828709" rtl="0" eaLnBrk="1" latinLnBrk="0" hangingPunct="1">
              <a:lnSpc>
                <a:spcPct val="88000"/>
              </a:lnSpc>
              <a:spcBef>
                <a:spcPts val="0"/>
              </a:spcBef>
              <a:spcAft>
                <a:spcPts val="1800"/>
              </a:spcAft>
              <a:buClr>
                <a:schemeClr val="bg1"/>
              </a:buClr>
              <a:buFont typeface="Arial" panose="020B0604020202020204" pitchFamily="34" charset="0"/>
              <a:buChar char="–"/>
            </a:pPr>
            <a:r>
              <a:rPr lang="en-GB"/>
              <a:t>Fourth level</a:t>
            </a:r>
          </a:p>
          <a:p>
            <a:pPr lvl="4"/>
            <a:r>
              <a:rPr lang="en-GB"/>
              <a:t>Fifth level</a:t>
            </a:r>
          </a:p>
        </p:txBody>
      </p:sp>
    </p:spTree>
    <p:extLst>
      <p:ext uri="{BB962C8B-B14F-4D97-AF65-F5344CB8AC3E}">
        <p14:creationId xmlns:p14="http://schemas.microsoft.com/office/powerpoint/2010/main" val="4079207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881065" y="881064"/>
            <a:ext cx="22617364" cy="1107996"/>
          </a:xfrm>
        </p:spPr>
        <p:txBody>
          <a:bodyPr/>
          <a:lstStyle>
            <a:lvl1pPr>
              <a:defRPr sz="8000"/>
            </a:lvl1pPr>
          </a:lstStyle>
          <a:p>
            <a:r>
              <a:rPr lang="en-US"/>
              <a:t>Click to edit Master title style</a:t>
            </a:r>
            <a:endParaRPr lang="en-GB"/>
          </a:p>
        </p:txBody>
      </p:sp>
      <p:sp>
        <p:nvSpPr>
          <p:cNvPr id="5" name="Slide Number Placeholder 4"/>
          <p:cNvSpPr>
            <a:spLocks noGrp="1"/>
          </p:cNvSpPr>
          <p:nvPr>
            <p:ph type="sldNum" sz="quarter" idx="12"/>
          </p:nvPr>
        </p:nvSpPr>
        <p:spPr/>
        <p:txBody>
          <a:bodyPr/>
          <a:lstStyle/>
          <a:p>
            <a:fld id="{B51C77D3-387C-4881-A960-1F7F91E3F80B}" type="slidenum">
              <a:rPr lang="en-GB" smtClean="0"/>
              <a:t>‹#›</a:t>
            </a:fld>
            <a:endParaRPr lang="en-GB"/>
          </a:p>
        </p:txBody>
      </p:sp>
      <p:pic>
        <p:nvPicPr>
          <p:cNvPr id="8" name="Graphic 7">
            <a:extLst>
              <a:ext uri="{FF2B5EF4-FFF2-40B4-BE49-F238E27FC236}">
                <a16:creationId xmlns:a16="http://schemas.microsoft.com/office/drawing/2014/main" id="{9EBFC167-B716-A327-ECFD-AEC5D22B5F15}"/>
              </a:ext>
            </a:extLst>
          </p:cNvPr>
          <p:cNvPicPr>
            <a:picLocks noChangeAspect="1"/>
          </p:cNvPicPr>
          <p:nvPr userDrawn="1"/>
        </p:nvPicPr>
        <p:blipFill>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1372166" y="12871281"/>
            <a:ext cx="2127600" cy="333546"/>
          </a:xfrm>
          <a:prstGeom prst="rect">
            <a:avLst/>
          </a:prstGeom>
        </p:spPr>
      </p:pic>
      <p:sp>
        <p:nvSpPr>
          <p:cNvPr id="9" name="Chart Placeholder 8">
            <a:extLst>
              <a:ext uri="{FF2B5EF4-FFF2-40B4-BE49-F238E27FC236}">
                <a16:creationId xmlns:a16="http://schemas.microsoft.com/office/drawing/2014/main" id="{1E775B15-C19F-A275-AA12-D48FD7814F1C}"/>
              </a:ext>
            </a:extLst>
          </p:cNvPr>
          <p:cNvSpPr>
            <a:spLocks noGrp="1"/>
          </p:cNvSpPr>
          <p:nvPr>
            <p:ph type="chart" sz="quarter" idx="13"/>
          </p:nvPr>
        </p:nvSpPr>
        <p:spPr>
          <a:xfrm>
            <a:off x="881064" y="2582160"/>
            <a:ext cx="16568738" cy="9525000"/>
          </a:xfrm>
          <a:solidFill>
            <a:schemeClr val="bg2"/>
          </a:solidFill>
        </p:spPr>
        <p:txBody>
          <a:bodyPr anchor="ctr" anchorCtr="0"/>
          <a:lstStyle>
            <a:lvl1pPr marL="0" indent="0" algn="ctr">
              <a:buNone/>
              <a:defRPr sz="3600" b="0"/>
            </a:lvl1pPr>
          </a:lstStyle>
          <a:p>
            <a:r>
              <a:rPr lang="en-US"/>
              <a:t>Click icon to add chart</a:t>
            </a:r>
            <a:endParaRPr lang="en-GB"/>
          </a:p>
        </p:txBody>
      </p:sp>
      <p:sp>
        <p:nvSpPr>
          <p:cNvPr id="10" name="Text Placeholder 10">
            <a:extLst>
              <a:ext uri="{FF2B5EF4-FFF2-40B4-BE49-F238E27FC236}">
                <a16:creationId xmlns:a16="http://schemas.microsoft.com/office/drawing/2014/main" id="{AE34AEAC-C444-1EFA-6E88-59AFBBAD41F4}"/>
              </a:ext>
            </a:extLst>
          </p:cNvPr>
          <p:cNvSpPr>
            <a:spLocks noGrp="1"/>
          </p:cNvSpPr>
          <p:nvPr>
            <p:ph type="body" sz="quarter" idx="14"/>
          </p:nvPr>
        </p:nvSpPr>
        <p:spPr>
          <a:xfrm>
            <a:off x="17839095" y="2582160"/>
            <a:ext cx="5660668" cy="9525000"/>
          </a:xfrm>
        </p:spPr>
        <p:txBody>
          <a:bodyPr/>
          <a:lstStyle>
            <a:lvl1pPr marL="503975" indent="-503975">
              <a:defRPr/>
            </a:lvl1pPr>
            <a:lvl2pPr marL="1007950" indent="-503975">
              <a:tabLst>
                <a:tab pos="1155642" algn="l"/>
              </a:tabLst>
              <a:defRPr/>
            </a:lvl2pPr>
            <a:lvl3pPr marL="1511924" indent="-503975">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928637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1_Section Divider_Picture">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Date Placeholder 7">
            <a:extLst>
              <a:ext uri="{FF2B5EF4-FFF2-40B4-BE49-F238E27FC236}">
                <a16:creationId xmlns:a16="http://schemas.microsoft.com/office/drawing/2014/main" id="{2781F175-7E0F-A5F0-5EA8-84A156206C97}"/>
              </a:ext>
            </a:extLst>
          </p:cNvPr>
          <p:cNvSpPr>
            <a:spLocks noGrp="1"/>
          </p:cNvSpPr>
          <p:nvPr>
            <p:ph type="dt" sz="half" idx="10"/>
          </p:nvPr>
        </p:nvSpPr>
        <p:spPr>
          <a:xfrm>
            <a:off x="9645944" y="25889669"/>
            <a:ext cx="7378624" cy="615554"/>
          </a:xfrm>
          <a:prstGeom prst="rect">
            <a:avLst/>
          </a:prstGeom>
        </p:spPr>
        <p:txBody>
          <a:bodyPr vert="horz" wrap="square" lIns="0" tIns="0" rIns="0" bIns="0" rtlCol="0" anchor="b" anchorCtr="0">
            <a:spAutoFit/>
          </a:bodyPr>
          <a:lstStyle>
            <a:defPPr>
              <a:defRPr lang="en-US"/>
            </a:defPPr>
            <a:lvl1pPr marL="0" algn="l" defTabSz="914354" rtl="0" eaLnBrk="1" latinLnBrk="0" hangingPunct="1">
              <a:defRPr sz="4000" kern="1200" spc="-80" baseline="0">
                <a:solidFill>
                  <a:schemeClr val="tx1"/>
                </a:solidFill>
                <a:latin typeface="+mn-lt"/>
                <a:ea typeface="+mn-ea"/>
                <a:cs typeface="+mn-cs"/>
              </a:defRPr>
            </a:lvl1pPr>
            <a:lvl2pPr marL="914354" algn="l" defTabSz="914354" rtl="0" eaLnBrk="1" latinLnBrk="0" hangingPunct="1">
              <a:defRPr sz="3600" kern="1200">
                <a:solidFill>
                  <a:schemeClr val="tx1"/>
                </a:solidFill>
                <a:latin typeface="+mn-lt"/>
                <a:ea typeface="+mn-ea"/>
                <a:cs typeface="+mn-cs"/>
              </a:defRPr>
            </a:lvl2pPr>
            <a:lvl3pPr marL="1828709" algn="l" defTabSz="914354" rtl="0" eaLnBrk="1" latinLnBrk="0" hangingPunct="1">
              <a:defRPr sz="3600" kern="1200">
                <a:solidFill>
                  <a:schemeClr val="tx1"/>
                </a:solidFill>
                <a:latin typeface="+mn-lt"/>
                <a:ea typeface="+mn-ea"/>
                <a:cs typeface="+mn-cs"/>
              </a:defRPr>
            </a:lvl3pPr>
            <a:lvl4pPr marL="2743063" algn="l" defTabSz="914354" rtl="0" eaLnBrk="1" latinLnBrk="0" hangingPunct="1">
              <a:defRPr sz="3600" kern="1200">
                <a:solidFill>
                  <a:schemeClr val="tx1"/>
                </a:solidFill>
                <a:latin typeface="+mn-lt"/>
                <a:ea typeface="+mn-ea"/>
                <a:cs typeface="+mn-cs"/>
              </a:defRPr>
            </a:lvl4pPr>
            <a:lvl5pPr marL="3657417" algn="l" defTabSz="914354" rtl="0" eaLnBrk="1" latinLnBrk="0" hangingPunct="1">
              <a:defRPr sz="3600" kern="1200">
                <a:solidFill>
                  <a:schemeClr val="tx1"/>
                </a:solidFill>
                <a:latin typeface="+mn-lt"/>
                <a:ea typeface="+mn-ea"/>
                <a:cs typeface="+mn-cs"/>
              </a:defRPr>
            </a:lvl5pPr>
            <a:lvl6pPr marL="4571771" algn="l" defTabSz="914354" rtl="0" eaLnBrk="1" latinLnBrk="0" hangingPunct="1">
              <a:defRPr sz="3600" kern="1200">
                <a:solidFill>
                  <a:schemeClr val="tx1"/>
                </a:solidFill>
                <a:latin typeface="+mn-lt"/>
                <a:ea typeface="+mn-ea"/>
                <a:cs typeface="+mn-cs"/>
              </a:defRPr>
            </a:lvl6pPr>
            <a:lvl7pPr marL="5486126" algn="l" defTabSz="914354" rtl="0" eaLnBrk="1" latinLnBrk="0" hangingPunct="1">
              <a:defRPr sz="3600" kern="1200">
                <a:solidFill>
                  <a:schemeClr val="tx1"/>
                </a:solidFill>
                <a:latin typeface="+mn-lt"/>
                <a:ea typeface="+mn-ea"/>
                <a:cs typeface="+mn-cs"/>
              </a:defRPr>
            </a:lvl7pPr>
            <a:lvl8pPr marL="6400480" algn="l" defTabSz="914354" rtl="0" eaLnBrk="1" latinLnBrk="0" hangingPunct="1">
              <a:defRPr sz="3600" kern="1200">
                <a:solidFill>
                  <a:schemeClr val="tx1"/>
                </a:solidFill>
                <a:latin typeface="+mn-lt"/>
                <a:ea typeface="+mn-ea"/>
                <a:cs typeface="+mn-cs"/>
              </a:defRPr>
            </a:lvl8pPr>
            <a:lvl9pPr marL="7314834" algn="l" defTabSz="914354" rtl="0" eaLnBrk="1" latinLnBrk="0" hangingPunct="1">
              <a:defRPr sz="3600" kern="1200">
                <a:solidFill>
                  <a:schemeClr val="tx1"/>
                </a:solidFill>
                <a:latin typeface="+mn-lt"/>
                <a:ea typeface="+mn-ea"/>
                <a:cs typeface="+mn-cs"/>
              </a:defRPr>
            </a:lvl9pPr>
          </a:lstStyle>
          <a:p>
            <a:fld id="{7E88A085-3330-4B00-A60A-515326445D30}" type="datetime1">
              <a:rPr lang="en-GB" smtClean="0"/>
              <a:pPr/>
              <a:t>02/10/2025</a:t>
            </a:fld>
            <a:endParaRPr lang="en-GB"/>
          </a:p>
        </p:txBody>
      </p:sp>
      <p:sp>
        <p:nvSpPr>
          <p:cNvPr id="9" name="Footer Placeholder 8">
            <a:extLst>
              <a:ext uri="{FF2B5EF4-FFF2-40B4-BE49-F238E27FC236}">
                <a16:creationId xmlns:a16="http://schemas.microsoft.com/office/drawing/2014/main" id="{DE5FF143-6937-F4F3-E199-A5174D32FA83}"/>
              </a:ext>
            </a:extLst>
          </p:cNvPr>
          <p:cNvSpPr>
            <a:spLocks noGrp="1"/>
          </p:cNvSpPr>
          <p:nvPr>
            <p:ph type="ftr" sz="quarter" idx="11"/>
          </p:nvPr>
        </p:nvSpPr>
        <p:spPr>
          <a:xfrm>
            <a:off x="1762012" y="25889669"/>
            <a:ext cx="7378626" cy="615554"/>
          </a:xfrm>
          <a:prstGeom prst="rect">
            <a:avLst/>
          </a:prstGeom>
        </p:spPr>
        <p:txBody>
          <a:bodyPr vert="horz" wrap="square" lIns="0" tIns="0" rIns="0" bIns="0" rtlCol="0" anchor="b" anchorCtr="0">
            <a:spAutoFit/>
          </a:bodyPr>
          <a:lstStyle>
            <a:defPPr>
              <a:defRPr lang="en-US"/>
            </a:defPPr>
            <a:lvl1pPr marL="0" algn="l" defTabSz="914354" rtl="0" eaLnBrk="1" latinLnBrk="0" hangingPunct="1">
              <a:defRPr sz="4000" kern="1200" spc="-80" baseline="0">
                <a:solidFill>
                  <a:schemeClr val="tx1"/>
                </a:solidFill>
                <a:latin typeface="+mn-lt"/>
                <a:ea typeface="+mn-ea"/>
                <a:cs typeface="+mn-cs"/>
              </a:defRPr>
            </a:lvl1pPr>
            <a:lvl2pPr marL="914354" algn="l" defTabSz="914354" rtl="0" eaLnBrk="1" latinLnBrk="0" hangingPunct="1">
              <a:defRPr sz="3600" kern="1200">
                <a:solidFill>
                  <a:schemeClr val="tx1"/>
                </a:solidFill>
                <a:latin typeface="+mn-lt"/>
                <a:ea typeface="+mn-ea"/>
                <a:cs typeface="+mn-cs"/>
              </a:defRPr>
            </a:lvl2pPr>
            <a:lvl3pPr marL="1828709" algn="l" defTabSz="914354" rtl="0" eaLnBrk="1" latinLnBrk="0" hangingPunct="1">
              <a:defRPr sz="3600" kern="1200">
                <a:solidFill>
                  <a:schemeClr val="tx1"/>
                </a:solidFill>
                <a:latin typeface="+mn-lt"/>
                <a:ea typeface="+mn-ea"/>
                <a:cs typeface="+mn-cs"/>
              </a:defRPr>
            </a:lvl3pPr>
            <a:lvl4pPr marL="2743063" algn="l" defTabSz="914354" rtl="0" eaLnBrk="1" latinLnBrk="0" hangingPunct="1">
              <a:defRPr sz="3600" kern="1200">
                <a:solidFill>
                  <a:schemeClr val="tx1"/>
                </a:solidFill>
                <a:latin typeface="+mn-lt"/>
                <a:ea typeface="+mn-ea"/>
                <a:cs typeface="+mn-cs"/>
              </a:defRPr>
            </a:lvl4pPr>
            <a:lvl5pPr marL="3657417" algn="l" defTabSz="914354" rtl="0" eaLnBrk="1" latinLnBrk="0" hangingPunct="1">
              <a:defRPr sz="3600" kern="1200">
                <a:solidFill>
                  <a:schemeClr val="tx1"/>
                </a:solidFill>
                <a:latin typeface="+mn-lt"/>
                <a:ea typeface="+mn-ea"/>
                <a:cs typeface="+mn-cs"/>
              </a:defRPr>
            </a:lvl5pPr>
            <a:lvl6pPr marL="4571771" algn="l" defTabSz="914354" rtl="0" eaLnBrk="1" latinLnBrk="0" hangingPunct="1">
              <a:defRPr sz="3600" kern="1200">
                <a:solidFill>
                  <a:schemeClr val="tx1"/>
                </a:solidFill>
                <a:latin typeface="+mn-lt"/>
                <a:ea typeface="+mn-ea"/>
                <a:cs typeface="+mn-cs"/>
              </a:defRPr>
            </a:lvl6pPr>
            <a:lvl7pPr marL="5486126" algn="l" defTabSz="914354" rtl="0" eaLnBrk="1" latinLnBrk="0" hangingPunct="1">
              <a:defRPr sz="3600" kern="1200">
                <a:solidFill>
                  <a:schemeClr val="tx1"/>
                </a:solidFill>
                <a:latin typeface="+mn-lt"/>
                <a:ea typeface="+mn-ea"/>
                <a:cs typeface="+mn-cs"/>
              </a:defRPr>
            </a:lvl7pPr>
            <a:lvl8pPr marL="6400480" algn="l" defTabSz="914354" rtl="0" eaLnBrk="1" latinLnBrk="0" hangingPunct="1">
              <a:defRPr sz="3600" kern="1200">
                <a:solidFill>
                  <a:schemeClr val="tx1"/>
                </a:solidFill>
                <a:latin typeface="+mn-lt"/>
                <a:ea typeface="+mn-ea"/>
                <a:cs typeface="+mn-cs"/>
              </a:defRPr>
            </a:lvl8pPr>
            <a:lvl9pPr marL="7314834" algn="l" defTabSz="914354" rtl="0" eaLnBrk="1" latinLnBrk="0" hangingPunct="1">
              <a:defRPr sz="3600" kern="1200">
                <a:solidFill>
                  <a:schemeClr val="tx1"/>
                </a:solidFill>
                <a:latin typeface="+mn-lt"/>
                <a:ea typeface="+mn-ea"/>
                <a:cs typeface="+mn-cs"/>
              </a:defRPr>
            </a:lvl9pPr>
          </a:lstStyle>
          <a:p>
            <a:r>
              <a:rPr lang="en-GB"/>
              <a:t>© GSMA 2022</a:t>
            </a:r>
          </a:p>
        </p:txBody>
      </p:sp>
      <p:sp>
        <p:nvSpPr>
          <p:cNvPr id="10" name="Slide Number Placeholder 9">
            <a:extLst>
              <a:ext uri="{FF2B5EF4-FFF2-40B4-BE49-F238E27FC236}">
                <a16:creationId xmlns:a16="http://schemas.microsoft.com/office/drawing/2014/main" id="{5F2CA7A7-D746-BE19-F148-7811E73C490C}"/>
              </a:ext>
            </a:extLst>
          </p:cNvPr>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sp>
        <p:nvSpPr>
          <p:cNvPr id="11" name="Title 10">
            <a:extLst>
              <a:ext uri="{FF2B5EF4-FFF2-40B4-BE49-F238E27FC236}">
                <a16:creationId xmlns:a16="http://schemas.microsoft.com/office/drawing/2014/main" id="{60ACDC8D-FE47-7356-E580-965D01DB878E}"/>
              </a:ext>
            </a:extLst>
          </p:cNvPr>
          <p:cNvSpPr>
            <a:spLocks noGrp="1"/>
          </p:cNvSpPr>
          <p:nvPr>
            <p:ph type="title"/>
          </p:nvPr>
        </p:nvSpPr>
        <p:spPr>
          <a:xfrm>
            <a:off x="881063" y="3580745"/>
            <a:ext cx="23401337" cy="1384994"/>
          </a:xfrm>
        </p:spPr>
        <p:txBody>
          <a:bodyPr/>
          <a:lstStyle>
            <a:lvl1pPr>
              <a:defRPr sz="10000">
                <a:solidFill>
                  <a:schemeClr val="bg1"/>
                </a:solidFill>
              </a:defRPr>
            </a:lvl1pPr>
          </a:lstStyle>
          <a:p>
            <a:r>
              <a:rPr lang="en-GB"/>
              <a:t>Click to edit Master title style</a:t>
            </a:r>
          </a:p>
        </p:txBody>
      </p:sp>
      <p:pic>
        <p:nvPicPr>
          <p:cNvPr id="13" name="Graphic 12">
            <a:extLst>
              <a:ext uri="{FF2B5EF4-FFF2-40B4-BE49-F238E27FC236}">
                <a16:creationId xmlns:a16="http://schemas.microsoft.com/office/drawing/2014/main" id="{C179A0BF-49E1-7C12-B83B-507FBE716AE6}"/>
              </a:ext>
            </a:extLst>
          </p:cNvPr>
          <p:cNvPicPr>
            <a:picLocks noChangeAspect="1"/>
          </p:cNvPicPr>
          <p:nvPr userDrawn="1"/>
        </p:nvPicPr>
        <p:blipFill>
          <a:blip r:embed="rId3" cstate="screen">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1372166" y="12871281"/>
            <a:ext cx="2127600" cy="333546"/>
          </a:xfrm>
          <a:prstGeom prst="rect">
            <a:avLst/>
          </a:prstGeom>
        </p:spPr>
      </p:pic>
      <p:sp>
        <p:nvSpPr>
          <p:cNvPr id="14" name="Text Placeholder 10">
            <a:extLst>
              <a:ext uri="{FF2B5EF4-FFF2-40B4-BE49-F238E27FC236}">
                <a16:creationId xmlns:a16="http://schemas.microsoft.com/office/drawing/2014/main" id="{0C820201-394A-F114-2B1F-6214C40DE247}"/>
              </a:ext>
            </a:extLst>
          </p:cNvPr>
          <p:cNvSpPr>
            <a:spLocks noGrp="1"/>
          </p:cNvSpPr>
          <p:nvPr>
            <p:ph type="body" sz="quarter" idx="14"/>
          </p:nvPr>
        </p:nvSpPr>
        <p:spPr>
          <a:xfrm>
            <a:off x="881063" y="5150414"/>
            <a:ext cx="22618700" cy="969496"/>
          </a:xfrm>
        </p:spPr>
        <p:txBody>
          <a:bodyPr/>
          <a:lstStyle>
            <a:lvl1pPr marL="0" indent="0">
              <a:buNone/>
              <a:defRPr sz="5400" b="0">
                <a:solidFill>
                  <a:schemeClr val="bg1"/>
                </a:solidFill>
              </a:defRPr>
            </a:lvl1pPr>
          </a:lstStyle>
          <a:p>
            <a:pPr lvl="0"/>
            <a:r>
              <a:rPr lang="en-GB"/>
              <a:t>Click to edit Master text styles</a:t>
            </a:r>
          </a:p>
        </p:txBody>
      </p:sp>
    </p:spTree>
    <p:extLst>
      <p:ext uri="{BB962C8B-B14F-4D97-AF65-F5344CB8AC3E}">
        <p14:creationId xmlns:p14="http://schemas.microsoft.com/office/powerpoint/2010/main" val="198996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2.xml><?xml version="1.0" encoding="utf-8"?>
<p:sldLayout xmlns:a="http://schemas.openxmlformats.org/drawingml/2006/main" xmlns:r="http://schemas.openxmlformats.org/officeDocument/2006/relationships" xmlns:p="http://schemas.openxmlformats.org/presentationml/2006/main" userDrawn="1">
  <p:cSld name="Section Divider 03">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972ED41C-BC63-CCC9-525D-2F7C1D56F627}"/>
              </a:ext>
            </a:extLst>
          </p:cNvPr>
          <p:cNvGrpSpPr/>
          <p:nvPr userDrawn="1"/>
        </p:nvGrpSpPr>
        <p:grpSpPr>
          <a:xfrm rot="16200000">
            <a:off x="5333209" y="-5333211"/>
            <a:ext cx="13715998" cy="24382417"/>
            <a:chOff x="3" y="-1"/>
            <a:chExt cx="24382416" cy="24382424"/>
          </a:xfrm>
        </p:grpSpPr>
        <p:sp>
          <p:nvSpPr>
            <p:cNvPr id="7" name="Rectangle 6">
              <a:extLst>
                <a:ext uri="{FF2B5EF4-FFF2-40B4-BE49-F238E27FC236}">
                  <a16:creationId xmlns:a16="http://schemas.microsoft.com/office/drawing/2014/main" id="{5D1B524B-3D40-A964-AE67-36FE4D8385E0}"/>
                </a:ext>
              </a:extLst>
            </p:cNvPr>
            <p:cNvSpPr/>
            <p:nvPr/>
          </p:nvSpPr>
          <p:spPr>
            <a:xfrm rot="16200000">
              <a:off x="6096003" y="-6096000"/>
              <a:ext cx="12190416" cy="243824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p>
          </p:txBody>
        </p:sp>
        <p:grpSp>
          <p:nvGrpSpPr>
            <p:cNvPr id="12" name="Group 11">
              <a:extLst>
                <a:ext uri="{FF2B5EF4-FFF2-40B4-BE49-F238E27FC236}">
                  <a16:creationId xmlns:a16="http://schemas.microsoft.com/office/drawing/2014/main" id="{D511F6C9-8F96-B31B-E24E-C5A2B8D6DA99}"/>
                </a:ext>
              </a:extLst>
            </p:cNvPr>
            <p:cNvGrpSpPr/>
            <p:nvPr userDrawn="1"/>
          </p:nvGrpSpPr>
          <p:grpSpPr>
            <a:xfrm>
              <a:off x="3" y="12191209"/>
              <a:ext cx="24382416" cy="12191214"/>
              <a:chOff x="3" y="12879162"/>
              <a:chExt cx="24382416" cy="6690742"/>
            </a:xfrm>
          </p:grpSpPr>
          <p:sp>
            <p:nvSpPr>
              <p:cNvPr id="8" name="Rectangle 7">
                <a:extLst>
                  <a:ext uri="{FF2B5EF4-FFF2-40B4-BE49-F238E27FC236}">
                    <a16:creationId xmlns:a16="http://schemas.microsoft.com/office/drawing/2014/main" id="{289ECD7D-3D62-C3F0-8DC0-E6A2C72260EF}"/>
                  </a:ext>
                </a:extLst>
              </p:cNvPr>
              <p:cNvSpPr>
                <a:spLocks/>
              </p:cNvSpPr>
              <p:nvPr/>
            </p:nvSpPr>
            <p:spPr>
              <a:xfrm rot="16200000">
                <a:off x="10852760" y="2026407"/>
                <a:ext cx="2676903" cy="243824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p>
            </p:txBody>
          </p:sp>
          <p:sp>
            <p:nvSpPr>
              <p:cNvPr id="9" name="Rectangle 8">
                <a:extLst>
                  <a:ext uri="{FF2B5EF4-FFF2-40B4-BE49-F238E27FC236}">
                    <a16:creationId xmlns:a16="http://schemas.microsoft.com/office/drawing/2014/main" id="{0F71AC1C-6861-88DE-0456-AB5F6C35D8CE}"/>
                  </a:ext>
                </a:extLst>
              </p:cNvPr>
              <p:cNvSpPr/>
              <p:nvPr/>
            </p:nvSpPr>
            <p:spPr>
              <a:xfrm rot="16200000">
                <a:off x="11067304" y="4488770"/>
                <a:ext cx="2247816" cy="24382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p>
            </p:txBody>
          </p:sp>
          <p:sp>
            <p:nvSpPr>
              <p:cNvPr id="10" name="Rectangle 9">
                <a:extLst>
                  <a:ext uri="{FF2B5EF4-FFF2-40B4-BE49-F238E27FC236}">
                    <a16:creationId xmlns:a16="http://schemas.microsoft.com/office/drawing/2014/main" id="{C7E037D4-079F-4C16-7B74-BDFEB31FD933}"/>
                  </a:ext>
                </a:extLst>
              </p:cNvPr>
              <p:cNvSpPr>
                <a:spLocks/>
              </p:cNvSpPr>
              <p:nvPr userDrawn="1"/>
            </p:nvSpPr>
            <p:spPr>
              <a:xfrm rot="16200000">
                <a:off x="11308201" y="6495688"/>
                <a:ext cx="1766018" cy="243824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900"/>
              </a:p>
            </p:txBody>
          </p:sp>
        </p:grpSp>
      </p:grpSp>
      <p:sp>
        <p:nvSpPr>
          <p:cNvPr id="2" name="Title 1">
            <a:extLst>
              <a:ext uri="{FF2B5EF4-FFF2-40B4-BE49-F238E27FC236}">
                <a16:creationId xmlns:a16="http://schemas.microsoft.com/office/drawing/2014/main" id="{F2E0493D-61A7-878A-76BD-FCC834E1786E}"/>
              </a:ext>
            </a:extLst>
          </p:cNvPr>
          <p:cNvSpPr>
            <a:spLocks noGrp="1"/>
          </p:cNvSpPr>
          <p:nvPr userDrawn="1">
            <p:ph type="title"/>
          </p:nvPr>
        </p:nvSpPr>
        <p:spPr>
          <a:xfrm>
            <a:off x="881065" y="5931352"/>
            <a:ext cx="10415586" cy="914096"/>
          </a:xfrm>
        </p:spPr>
        <p:txBody>
          <a:bodyPr/>
          <a:lstStyle>
            <a:lvl1pPr>
              <a:defRPr sz="6600">
                <a:solidFill>
                  <a:schemeClr val="bg1"/>
                </a:solidFill>
              </a:defRPr>
            </a:lvl1pPr>
          </a:lstStyle>
          <a:p>
            <a:r>
              <a:rPr lang="en-GB"/>
              <a:t>Click to edit Master title style</a:t>
            </a:r>
          </a:p>
        </p:txBody>
      </p:sp>
      <p:sp>
        <p:nvSpPr>
          <p:cNvPr id="3" name="Date Placeholder 2">
            <a:extLst>
              <a:ext uri="{FF2B5EF4-FFF2-40B4-BE49-F238E27FC236}">
                <a16:creationId xmlns:a16="http://schemas.microsoft.com/office/drawing/2014/main" id="{0047735E-7B8F-8BC8-4F7E-BCF621E9717A}"/>
              </a:ext>
            </a:extLst>
          </p:cNvPr>
          <p:cNvSpPr>
            <a:spLocks noGrp="1"/>
          </p:cNvSpPr>
          <p:nvPr userDrawn="1">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4" name="Footer Placeholder 3">
            <a:extLst>
              <a:ext uri="{FF2B5EF4-FFF2-40B4-BE49-F238E27FC236}">
                <a16:creationId xmlns:a16="http://schemas.microsoft.com/office/drawing/2014/main" id="{42987D87-0237-95AC-CF2A-0A06A3DDEA15}"/>
              </a:ext>
            </a:extLst>
          </p:cNvPr>
          <p:cNvSpPr>
            <a:spLocks noGrp="1"/>
          </p:cNvSpPr>
          <p:nvPr userDrawn="1">
            <p:ph type="ftr" sz="quarter" idx="11"/>
          </p:nvPr>
        </p:nvSpPr>
        <p:spPr/>
        <p:txBody>
          <a:bodyPr/>
          <a:lstStyle>
            <a:lvl1pPr>
              <a:defRPr>
                <a:solidFill>
                  <a:schemeClr val="bg1"/>
                </a:solidFill>
              </a:defRPr>
            </a:lvl1pPr>
          </a:lstStyle>
          <a:p>
            <a:r>
              <a:rPr lang="en-GB"/>
              <a:t>© GSMA 2022</a:t>
            </a:r>
          </a:p>
        </p:txBody>
      </p:sp>
      <p:sp>
        <p:nvSpPr>
          <p:cNvPr id="5" name="Slide Number Placeholder 4">
            <a:extLst>
              <a:ext uri="{FF2B5EF4-FFF2-40B4-BE49-F238E27FC236}">
                <a16:creationId xmlns:a16="http://schemas.microsoft.com/office/drawing/2014/main" id="{859CCE7D-722A-BE32-8704-7FDDF2102C3A}"/>
              </a:ext>
            </a:extLst>
          </p:cNvPr>
          <p:cNvSpPr>
            <a:spLocks noGrp="1"/>
          </p:cNvSpPr>
          <p:nvPr userDrawn="1">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pic>
        <p:nvPicPr>
          <p:cNvPr id="11" name="Graphic 10">
            <a:extLst>
              <a:ext uri="{FF2B5EF4-FFF2-40B4-BE49-F238E27FC236}">
                <a16:creationId xmlns:a16="http://schemas.microsoft.com/office/drawing/2014/main" id="{27B900B3-DF3E-739D-34F9-3945912E3984}"/>
              </a:ext>
            </a:extLst>
          </p:cNvPr>
          <p:cNvPicPr>
            <a:picLocks noChangeAspect="1"/>
          </p:cNvPicPr>
          <p:nvPr userDrawn="1"/>
        </p:nvPicPr>
        <p:blipFill>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1372166" y="12871281"/>
            <a:ext cx="2127600" cy="333546"/>
          </a:xfrm>
          <a:prstGeom prst="rect">
            <a:avLst/>
          </a:prstGeom>
        </p:spPr>
      </p:pic>
      <p:sp>
        <p:nvSpPr>
          <p:cNvPr id="13" name="Text Placeholder 10">
            <a:extLst>
              <a:ext uri="{FF2B5EF4-FFF2-40B4-BE49-F238E27FC236}">
                <a16:creationId xmlns:a16="http://schemas.microsoft.com/office/drawing/2014/main" id="{780988D1-2308-8A71-5492-5AE996641080}"/>
              </a:ext>
            </a:extLst>
          </p:cNvPr>
          <p:cNvSpPr>
            <a:spLocks noGrp="1"/>
          </p:cNvSpPr>
          <p:nvPr>
            <p:ph type="body" sz="quarter" idx="14"/>
          </p:nvPr>
        </p:nvSpPr>
        <p:spPr>
          <a:xfrm>
            <a:off x="881065" y="7077241"/>
            <a:ext cx="10415586" cy="1838162"/>
          </a:xfrm>
        </p:spPr>
        <p:txBody>
          <a:bodyPr/>
          <a:lstStyle>
            <a:lvl1pPr>
              <a:defRPr sz="3200" b="0">
                <a:solidFill>
                  <a:schemeClr val="bg1"/>
                </a:solidFill>
              </a:defRPr>
            </a:lvl1pPr>
            <a:lvl2pPr>
              <a:defRPr>
                <a:solidFill>
                  <a:schemeClr val="bg1"/>
                </a:solidFill>
              </a:defRPr>
            </a:lvl2pPr>
            <a:lvl3pPr>
              <a:defRPr>
                <a:solidFill>
                  <a:schemeClr val="bg1"/>
                </a:solidFill>
              </a:defRPr>
            </a:lvl3pPr>
            <a:lvl4pPr>
              <a:buClrTx/>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40710033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7679">
          <p15:clr>
            <a:srgbClr val="FBAE40"/>
          </p15:clr>
        </p15:guide>
        <p15:guide id="2" orient="horz" pos="432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Large Picture A">
    <p:bg>
      <p:bgPr>
        <a:solidFill>
          <a:schemeClr val="bg2"/>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51C77D3-387C-4881-A960-1F7F91E3F80B}" type="slidenum">
              <a:rPr lang="en-GB" smtClean="0"/>
              <a:t>‹#›</a:t>
            </a:fld>
            <a:endParaRPr lang="en-GB"/>
          </a:p>
        </p:txBody>
      </p:sp>
      <p:sp>
        <p:nvSpPr>
          <p:cNvPr id="7" name="Picture Placeholder 6">
            <a:extLst>
              <a:ext uri="{FF2B5EF4-FFF2-40B4-BE49-F238E27FC236}">
                <a16:creationId xmlns:a16="http://schemas.microsoft.com/office/drawing/2014/main" id="{DC931263-CF04-265D-F287-4D5ACD269E29}"/>
              </a:ext>
            </a:extLst>
          </p:cNvPr>
          <p:cNvSpPr>
            <a:spLocks noGrp="1"/>
          </p:cNvSpPr>
          <p:nvPr>
            <p:ph type="pic" sz="quarter" idx="13"/>
          </p:nvPr>
        </p:nvSpPr>
        <p:spPr>
          <a:xfrm>
            <a:off x="0" y="0"/>
            <a:ext cx="16007426" cy="13716000"/>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11" name="Text Placeholder 10">
            <a:extLst>
              <a:ext uri="{FF2B5EF4-FFF2-40B4-BE49-F238E27FC236}">
                <a16:creationId xmlns:a16="http://schemas.microsoft.com/office/drawing/2014/main" id="{7B4841FE-32C4-0298-142F-7A21E85D0C51}"/>
              </a:ext>
            </a:extLst>
          </p:cNvPr>
          <p:cNvSpPr>
            <a:spLocks noGrp="1"/>
          </p:cNvSpPr>
          <p:nvPr>
            <p:ph type="body" sz="quarter" idx="14"/>
          </p:nvPr>
        </p:nvSpPr>
        <p:spPr>
          <a:xfrm>
            <a:off x="17839095" y="2026640"/>
            <a:ext cx="5660668" cy="1026854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pic>
        <p:nvPicPr>
          <p:cNvPr id="8" name="Graphic 7">
            <a:extLst>
              <a:ext uri="{FF2B5EF4-FFF2-40B4-BE49-F238E27FC236}">
                <a16:creationId xmlns:a16="http://schemas.microsoft.com/office/drawing/2014/main" id="{18FB3E3C-747F-02C7-8E65-60460527994A}"/>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1971183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Large Picture A_Red">
    <p:bg>
      <p:bgPr>
        <a:solidFill>
          <a:schemeClr val="accent4"/>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sp>
        <p:nvSpPr>
          <p:cNvPr id="7" name="Picture Placeholder 6">
            <a:extLst>
              <a:ext uri="{FF2B5EF4-FFF2-40B4-BE49-F238E27FC236}">
                <a16:creationId xmlns:a16="http://schemas.microsoft.com/office/drawing/2014/main" id="{DC931263-CF04-265D-F287-4D5ACD269E29}"/>
              </a:ext>
            </a:extLst>
          </p:cNvPr>
          <p:cNvSpPr>
            <a:spLocks noGrp="1"/>
          </p:cNvSpPr>
          <p:nvPr>
            <p:ph type="pic" sz="quarter" idx="13"/>
          </p:nvPr>
        </p:nvSpPr>
        <p:spPr>
          <a:xfrm>
            <a:off x="0" y="0"/>
            <a:ext cx="16007426" cy="13716000"/>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11" name="Text Placeholder 10">
            <a:extLst>
              <a:ext uri="{FF2B5EF4-FFF2-40B4-BE49-F238E27FC236}">
                <a16:creationId xmlns:a16="http://schemas.microsoft.com/office/drawing/2014/main" id="{7B4841FE-32C4-0298-142F-7A21E85D0C51}"/>
              </a:ext>
            </a:extLst>
          </p:cNvPr>
          <p:cNvSpPr>
            <a:spLocks noGrp="1"/>
          </p:cNvSpPr>
          <p:nvPr>
            <p:ph type="body" sz="quarter" idx="14"/>
          </p:nvPr>
        </p:nvSpPr>
        <p:spPr>
          <a:xfrm>
            <a:off x="17839095" y="2026640"/>
            <a:ext cx="5660668" cy="10268548"/>
          </a:xfrm>
        </p:spPr>
        <p:txBody>
          <a:bodyPr/>
          <a:lstStyle>
            <a:lvl1pPr>
              <a:defRPr>
                <a:solidFill>
                  <a:schemeClr val="bg1"/>
                </a:solidFill>
              </a:defRPr>
            </a:lvl1pPr>
            <a:lvl2pPr>
              <a:defRPr>
                <a:solidFill>
                  <a:schemeClr val="bg1"/>
                </a:solidFill>
              </a:defRPr>
            </a:lvl2pPr>
            <a:lvl3pPr>
              <a:defRPr>
                <a:solidFill>
                  <a:schemeClr val="bg1"/>
                </a:solidFill>
              </a:defRPr>
            </a:lvl3pPr>
            <a:lvl4pPr>
              <a:buClrTx/>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pic>
        <p:nvPicPr>
          <p:cNvPr id="8" name="Graphic 7">
            <a:extLst>
              <a:ext uri="{FF2B5EF4-FFF2-40B4-BE49-F238E27FC236}">
                <a16:creationId xmlns:a16="http://schemas.microsoft.com/office/drawing/2014/main" id="{0AEB487A-C207-885A-8A9D-688F14E5C00C}"/>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1823334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Large Picture B">
    <p:bg>
      <p:bgPr>
        <a:solidFill>
          <a:schemeClr val="bg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C931263-CF04-265D-F287-4D5ACD269E29}"/>
              </a:ext>
            </a:extLst>
          </p:cNvPr>
          <p:cNvSpPr>
            <a:spLocks noGrp="1"/>
          </p:cNvSpPr>
          <p:nvPr>
            <p:ph type="pic" sz="quarter" idx="13"/>
          </p:nvPr>
        </p:nvSpPr>
        <p:spPr>
          <a:xfrm>
            <a:off x="881063" y="881062"/>
            <a:ext cx="15126362" cy="11414125"/>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11" name="Text Placeholder 10">
            <a:extLst>
              <a:ext uri="{FF2B5EF4-FFF2-40B4-BE49-F238E27FC236}">
                <a16:creationId xmlns:a16="http://schemas.microsoft.com/office/drawing/2014/main" id="{7B4841FE-32C4-0298-142F-7A21E85D0C51}"/>
              </a:ext>
            </a:extLst>
          </p:cNvPr>
          <p:cNvSpPr>
            <a:spLocks noGrp="1"/>
          </p:cNvSpPr>
          <p:nvPr>
            <p:ph type="body" sz="quarter" idx="14"/>
          </p:nvPr>
        </p:nvSpPr>
        <p:spPr>
          <a:xfrm>
            <a:off x="17839095" y="2026640"/>
            <a:ext cx="5660668" cy="1026854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9" name="Date Placeholder 8">
            <a:extLst>
              <a:ext uri="{FF2B5EF4-FFF2-40B4-BE49-F238E27FC236}">
                <a16:creationId xmlns:a16="http://schemas.microsoft.com/office/drawing/2014/main" id="{912AE86A-C8E6-21B6-852A-D756DCEEDAE7}"/>
              </a:ext>
            </a:extLst>
          </p:cNvPr>
          <p:cNvSpPr>
            <a:spLocks noGrp="1"/>
          </p:cNvSpPr>
          <p:nvPr>
            <p:ph type="dt" sz="half" idx="15"/>
          </p:nvPr>
        </p:nvSpPr>
        <p:spPr/>
        <p:txBody>
          <a:bodyPr/>
          <a:lstStyle/>
          <a:p>
            <a:fld id="{7E88A085-3330-4B00-A60A-515326445D30}" type="datetime1">
              <a:rPr lang="en-GB" smtClean="0"/>
              <a:t>02/10/2025</a:t>
            </a:fld>
            <a:endParaRPr lang="en-GB"/>
          </a:p>
        </p:txBody>
      </p:sp>
      <p:sp>
        <p:nvSpPr>
          <p:cNvPr id="10" name="Footer Placeholder 9">
            <a:extLst>
              <a:ext uri="{FF2B5EF4-FFF2-40B4-BE49-F238E27FC236}">
                <a16:creationId xmlns:a16="http://schemas.microsoft.com/office/drawing/2014/main" id="{7B0191E1-0EA8-2612-5330-63F317927630}"/>
              </a:ext>
            </a:extLst>
          </p:cNvPr>
          <p:cNvSpPr>
            <a:spLocks noGrp="1"/>
          </p:cNvSpPr>
          <p:nvPr>
            <p:ph type="ftr" sz="quarter" idx="16"/>
          </p:nvPr>
        </p:nvSpPr>
        <p:spPr/>
        <p:txBody>
          <a:bodyPr/>
          <a:lstStyle/>
          <a:p>
            <a:r>
              <a:rPr lang="en-GB"/>
              <a:t>© GSMA 2022</a:t>
            </a:r>
          </a:p>
        </p:txBody>
      </p:sp>
      <p:sp>
        <p:nvSpPr>
          <p:cNvPr id="12" name="Slide Number Placeholder 11">
            <a:extLst>
              <a:ext uri="{FF2B5EF4-FFF2-40B4-BE49-F238E27FC236}">
                <a16:creationId xmlns:a16="http://schemas.microsoft.com/office/drawing/2014/main" id="{6407607C-CE0E-2DE4-7856-E46C106F27B2}"/>
              </a:ext>
            </a:extLst>
          </p:cNvPr>
          <p:cNvSpPr>
            <a:spLocks noGrp="1"/>
          </p:cNvSpPr>
          <p:nvPr>
            <p:ph type="sldNum" sz="quarter" idx="17"/>
          </p:nvPr>
        </p:nvSpPr>
        <p:spPr/>
        <p:txBody>
          <a:bodyPr/>
          <a:lstStyle/>
          <a:p>
            <a:fld id="{B51C77D3-387C-4881-A960-1F7F91E3F80B}" type="slidenum">
              <a:rPr lang="en-GB" smtClean="0"/>
              <a:pPr/>
              <a:t>‹#›</a:t>
            </a:fld>
            <a:endParaRPr lang="en-GB"/>
          </a:p>
        </p:txBody>
      </p:sp>
      <p:pic>
        <p:nvPicPr>
          <p:cNvPr id="13" name="Graphic 12">
            <a:extLst>
              <a:ext uri="{FF2B5EF4-FFF2-40B4-BE49-F238E27FC236}">
                <a16:creationId xmlns:a16="http://schemas.microsoft.com/office/drawing/2014/main" id="{54D64EAF-C3F4-EBEE-D7D3-F4E432F2F587}"/>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1503747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_White">
    <p:spTree>
      <p:nvGrpSpPr>
        <p:cNvPr id="1" name=""/>
        <p:cNvGrpSpPr/>
        <p:nvPr/>
      </p:nvGrpSpPr>
      <p:grpSpPr>
        <a:xfrm>
          <a:off x="0" y="0"/>
          <a:ext cx="0" cy="0"/>
          <a:chOff x="0" y="0"/>
          <a:chExt cx="0" cy="0"/>
        </a:xfrm>
      </p:grpSpPr>
      <p:sp>
        <p:nvSpPr>
          <p:cNvPr id="2" name="Title 1"/>
          <p:cNvSpPr>
            <a:spLocks noGrp="1"/>
          </p:cNvSpPr>
          <p:nvPr>
            <p:ph type="title"/>
          </p:nvPr>
        </p:nvSpPr>
        <p:spPr>
          <a:xfrm>
            <a:off x="881064" y="881063"/>
            <a:ext cx="22617364" cy="1021818"/>
          </a:xfrm>
        </p:spPr>
        <p:txBody>
          <a:bodyPr/>
          <a:lstStyle>
            <a:lvl1pPr>
              <a:defRPr sz="8000"/>
            </a:lvl1pPr>
          </a:lstStyle>
          <a:p>
            <a:r>
              <a:rPr lang="en-GB"/>
              <a:t>Click to edit Master title style</a:t>
            </a:r>
          </a:p>
        </p:txBody>
      </p:sp>
      <p:sp>
        <p:nvSpPr>
          <p:cNvPr id="3" name="Content Placeholder 2"/>
          <p:cNvSpPr>
            <a:spLocks noGrp="1"/>
          </p:cNvSpPr>
          <p:nvPr>
            <p:ph idx="1"/>
          </p:nvPr>
        </p:nvSpPr>
        <p:spPr/>
        <p:txBody>
          <a:bodyPr/>
          <a:lstStyle>
            <a:lvl1pPr>
              <a:defRPr sz="4400">
                <a:solidFill>
                  <a:schemeClr val="accent4"/>
                </a:solidFill>
              </a:defRPr>
            </a:lvl1pPr>
            <a:lvl2pPr>
              <a:defRPr sz="4400"/>
            </a:lvl2pPr>
            <a:lvl3pPr>
              <a:defRPr sz="3200"/>
            </a:lvl3pPr>
            <a:lvl4pPr>
              <a:buClr>
                <a:schemeClr val="accent4"/>
              </a:buClr>
              <a:defRPr sz="32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7CCEADB6-F722-4B9F-A14D-58DDD1683164}" type="datetime1">
              <a:rPr lang="en-GB" smtClean="0"/>
              <a:t>02/10/2025</a:t>
            </a:fld>
            <a:endParaRPr lang="en-GB"/>
          </a:p>
        </p:txBody>
      </p:sp>
      <p:sp>
        <p:nvSpPr>
          <p:cNvPr id="5" name="Footer Placeholder 4"/>
          <p:cNvSpPr>
            <a:spLocks noGrp="1"/>
          </p:cNvSpPr>
          <p:nvPr>
            <p:ph type="ftr" sz="quarter" idx="11"/>
          </p:nvPr>
        </p:nvSpPr>
        <p:spPr/>
        <p:txBody>
          <a:bodyPr/>
          <a:lstStyle/>
          <a:p>
            <a:r>
              <a:rPr lang="en-GB"/>
              <a:t>© GSMA 2022</a:t>
            </a:r>
          </a:p>
        </p:txBody>
      </p:sp>
      <p:sp>
        <p:nvSpPr>
          <p:cNvPr id="6" name="Slide Number Placeholder 5"/>
          <p:cNvSpPr>
            <a:spLocks noGrp="1"/>
          </p:cNvSpPr>
          <p:nvPr>
            <p:ph type="sldNum" sz="quarter" idx="12"/>
          </p:nvPr>
        </p:nvSpPr>
        <p:spPr/>
        <p:txBody>
          <a:bodyPr/>
          <a:lstStyle/>
          <a:p>
            <a:fld id="{B51C77D3-387C-4881-A960-1F7F91E3F80B}" type="slidenum">
              <a:rPr lang="en-GB" smtClean="0"/>
              <a:t>‹#›</a:t>
            </a:fld>
            <a:endParaRPr lang="en-GB"/>
          </a:p>
        </p:txBody>
      </p:sp>
      <p:pic>
        <p:nvPicPr>
          <p:cNvPr id="9" name="Graphic 8">
            <a:extLst>
              <a:ext uri="{FF2B5EF4-FFF2-40B4-BE49-F238E27FC236}">
                <a16:creationId xmlns:a16="http://schemas.microsoft.com/office/drawing/2014/main" id="{B8B74983-247E-E6E7-44B9-B45188B0AB05}"/>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1219051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Large Picture B_Red">
    <p:bg>
      <p:bgPr>
        <a:solidFill>
          <a:schemeClr val="accent4"/>
        </a:solidFill>
        <a:effectLst/>
      </p:bgPr>
    </p:bg>
    <p:spTree>
      <p:nvGrpSpPr>
        <p:cNvPr id="1" name=""/>
        <p:cNvGrpSpPr/>
        <p:nvPr/>
      </p:nvGrpSpPr>
      <p:grpSpPr>
        <a:xfrm>
          <a:off x="0" y="0"/>
          <a:ext cx="0" cy="0"/>
          <a:chOff x="0" y="0"/>
          <a:chExt cx="0" cy="0"/>
        </a:xfrm>
      </p:grpSpPr>
      <p:sp>
        <p:nvSpPr>
          <p:cNvPr id="8" name="Date Placeholder 7">
            <a:extLst>
              <a:ext uri="{FF2B5EF4-FFF2-40B4-BE49-F238E27FC236}">
                <a16:creationId xmlns:a16="http://schemas.microsoft.com/office/drawing/2014/main" id="{2781F175-7E0F-A5F0-5EA8-84A156206C97}"/>
              </a:ext>
            </a:extLst>
          </p:cNvPr>
          <p:cNvSpPr>
            <a:spLocks noGrp="1"/>
          </p:cNvSpPr>
          <p:nvPr userDrawn="1">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9" name="Footer Placeholder 8">
            <a:extLst>
              <a:ext uri="{FF2B5EF4-FFF2-40B4-BE49-F238E27FC236}">
                <a16:creationId xmlns:a16="http://schemas.microsoft.com/office/drawing/2014/main" id="{DE5FF143-6937-F4F3-E199-A5174D32FA83}"/>
              </a:ext>
            </a:extLst>
          </p:cNvPr>
          <p:cNvSpPr>
            <a:spLocks noGrp="1"/>
          </p:cNvSpPr>
          <p:nvPr userDrawn="1">
            <p:ph type="ftr" sz="quarter" idx="11"/>
          </p:nvPr>
        </p:nvSpPr>
        <p:spPr/>
        <p:txBody>
          <a:bodyPr/>
          <a:lstStyle>
            <a:lvl1pPr>
              <a:defRPr>
                <a:solidFill>
                  <a:schemeClr val="bg1"/>
                </a:solidFill>
              </a:defRPr>
            </a:lvl1pPr>
          </a:lstStyle>
          <a:p>
            <a:r>
              <a:rPr lang="en-GB"/>
              <a:t>© GSMA 2022</a:t>
            </a:r>
          </a:p>
        </p:txBody>
      </p:sp>
      <p:sp>
        <p:nvSpPr>
          <p:cNvPr id="10" name="Slide Number Placeholder 9">
            <a:extLst>
              <a:ext uri="{FF2B5EF4-FFF2-40B4-BE49-F238E27FC236}">
                <a16:creationId xmlns:a16="http://schemas.microsoft.com/office/drawing/2014/main" id="{5F2CA7A7-D746-BE19-F148-7811E73C490C}"/>
              </a:ext>
            </a:extLst>
          </p:cNvPr>
          <p:cNvSpPr>
            <a:spLocks noGrp="1"/>
          </p:cNvSpPr>
          <p:nvPr userDrawn="1">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sp>
        <p:nvSpPr>
          <p:cNvPr id="12" name="Text Placeholder 10">
            <a:extLst>
              <a:ext uri="{FF2B5EF4-FFF2-40B4-BE49-F238E27FC236}">
                <a16:creationId xmlns:a16="http://schemas.microsoft.com/office/drawing/2014/main" id="{228D62D3-1FFD-0ABC-8607-9778DF92B0CB}"/>
              </a:ext>
            </a:extLst>
          </p:cNvPr>
          <p:cNvSpPr>
            <a:spLocks noGrp="1"/>
          </p:cNvSpPr>
          <p:nvPr userDrawn="1">
            <p:ph type="body" sz="quarter" idx="14"/>
          </p:nvPr>
        </p:nvSpPr>
        <p:spPr>
          <a:xfrm>
            <a:off x="17839095" y="2026640"/>
            <a:ext cx="5660668" cy="10268548"/>
          </a:xfrm>
        </p:spPr>
        <p:txBody>
          <a:bodyPr/>
          <a:lstStyle>
            <a:lvl1pPr>
              <a:defRPr>
                <a:solidFill>
                  <a:schemeClr val="bg1"/>
                </a:solidFill>
              </a:defRPr>
            </a:lvl1pPr>
            <a:lvl2pPr>
              <a:defRPr>
                <a:solidFill>
                  <a:schemeClr val="bg1"/>
                </a:solidFill>
              </a:defRPr>
            </a:lvl2pPr>
            <a:lvl3pPr>
              <a:defRPr>
                <a:solidFill>
                  <a:schemeClr val="bg1"/>
                </a:solidFill>
              </a:defRPr>
            </a:lvl3pPr>
            <a:lvl4pPr>
              <a:buClrTx/>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1" name="Picture Placeholder 50">
            <a:extLst>
              <a:ext uri="{FF2B5EF4-FFF2-40B4-BE49-F238E27FC236}">
                <a16:creationId xmlns:a16="http://schemas.microsoft.com/office/drawing/2014/main" id="{3724C21E-4471-E2C2-F25E-15C7BC4D99B3}"/>
              </a:ext>
            </a:extLst>
          </p:cNvPr>
          <p:cNvSpPr>
            <a:spLocks noGrp="1"/>
          </p:cNvSpPr>
          <p:nvPr>
            <p:ph type="pic" sz="quarter" idx="16"/>
          </p:nvPr>
        </p:nvSpPr>
        <p:spPr>
          <a:xfrm>
            <a:off x="881063" y="1927489"/>
            <a:ext cx="15152394" cy="9196992"/>
          </a:xfrm>
          <a:custGeom>
            <a:avLst/>
            <a:gdLst>
              <a:gd name="connsiteX0" fmla="*/ 0 w 15152394"/>
              <a:gd name="connsiteY0" fmla="*/ 6895008 h 9196992"/>
              <a:gd name="connsiteX1" fmla="*/ 3524400 w 15152394"/>
              <a:gd name="connsiteY1" fmla="*/ 6895008 h 9196992"/>
              <a:gd name="connsiteX2" fmla="*/ 3524400 w 15152394"/>
              <a:gd name="connsiteY2" fmla="*/ 9194400 h 9196992"/>
              <a:gd name="connsiteX3" fmla="*/ 0 w 15152394"/>
              <a:gd name="connsiteY3" fmla="*/ 9194400 h 9196992"/>
              <a:gd name="connsiteX4" fmla="*/ 3876528 w 15152394"/>
              <a:gd name="connsiteY4" fmla="*/ 4599790 h 9196992"/>
              <a:gd name="connsiteX5" fmla="*/ 7400929 w 15152394"/>
              <a:gd name="connsiteY5" fmla="*/ 4599790 h 9196992"/>
              <a:gd name="connsiteX6" fmla="*/ 7400929 w 15152394"/>
              <a:gd name="connsiteY6" fmla="*/ 9196991 h 9196992"/>
              <a:gd name="connsiteX7" fmla="*/ 3876528 w 15152394"/>
              <a:gd name="connsiteY7" fmla="*/ 9196991 h 9196992"/>
              <a:gd name="connsiteX8" fmla="*/ 7753055 w 15152394"/>
              <a:gd name="connsiteY8" fmla="*/ 2299392 h 9196992"/>
              <a:gd name="connsiteX9" fmla="*/ 11277456 w 15152394"/>
              <a:gd name="connsiteY9" fmla="*/ 2299392 h 9196992"/>
              <a:gd name="connsiteX10" fmla="*/ 11277456 w 15152394"/>
              <a:gd name="connsiteY10" fmla="*/ 9196992 h 9196992"/>
              <a:gd name="connsiteX11" fmla="*/ 7753055 w 15152394"/>
              <a:gd name="connsiteY11" fmla="*/ 9196992 h 9196992"/>
              <a:gd name="connsiteX12" fmla="*/ 11627993 w 15152394"/>
              <a:gd name="connsiteY12" fmla="*/ 0 h 9196992"/>
              <a:gd name="connsiteX13" fmla="*/ 15152394 w 15152394"/>
              <a:gd name="connsiteY13" fmla="*/ 0 h 9196992"/>
              <a:gd name="connsiteX14" fmla="*/ 15152394 w 15152394"/>
              <a:gd name="connsiteY14" fmla="*/ 9194400 h 9196992"/>
              <a:gd name="connsiteX15" fmla="*/ 11627993 w 15152394"/>
              <a:gd name="connsiteY15" fmla="*/ 9194400 h 9196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152394" h="9196992">
                <a:moveTo>
                  <a:pt x="0" y="6895008"/>
                </a:moveTo>
                <a:lnTo>
                  <a:pt x="3524400" y="6895008"/>
                </a:lnTo>
                <a:lnTo>
                  <a:pt x="3524400" y="9194400"/>
                </a:lnTo>
                <a:lnTo>
                  <a:pt x="0" y="9194400"/>
                </a:lnTo>
                <a:close/>
                <a:moveTo>
                  <a:pt x="3876528" y="4599790"/>
                </a:moveTo>
                <a:lnTo>
                  <a:pt x="7400929" y="4599790"/>
                </a:lnTo>
                <a:lnTo>
                  <a:pt x="7400929" y="9196991"/>
                </a:lnTo>
                <a:lnTo>
                  <a:pt x="3876528" y="9196991"/>
                </a:lnTo>
                <a:close/>
                <a:moveTo>
                  <a:pt x="7753055" y="2299392"/>
                </a:moveTo>
                <a:lnTo>
                  <a:pt x="11277456" y="2299392"/>
                </a:lnTo>
                <a:lnTo>
                  <a:pt x="11277456" y="9196992"/>
                </a:lnTo>
                <a:lnTo>
                  <a:pt x="7753055" y="9196992"/>
                </a:lnTo>
                <a:close/>
                <a:moveTo>
                  <a:pt x="11627993" y="0"/>
                </a:moveTo>
                <a:lnTo>
                  <a:pt x="15152394" y="0"/>
                </a:lnTo>
                <a:lnTo>
                  <a:pt x="15152394" y="9194400"/>
                </a:lnTo>
                <a:lnTo>
                  <a:pt x="11627993" y="9194400"/>
                </a:lnTo>
                <a:close/>
              </a:path>
            </a:pathLst>
          </a:custGeom>
          <a:solidFill>
            <a:schemeClr val="bg1">
              <a:lumMod val="85000"/>
            </a:schemeClr>
          </a:solidFill>
        </p:spPr>
        <p:txBody>
          <a:bodyPr wrap="square" anchor="ctr" anchorCtr="1">
            <a:noAutofit/>
          </a:bodyPr>
          <a:lstStyle>
            <a:lvl1pPr>
              <a:lnSpc>
                <a:spcPct val="88000"/>
              </a:lnSpc>
              <a:defRPr sz="4000" b="0"/>
            </a:lvl1pPr>
            <a:lvl3pPr algn="ctr">
              <a:defRPr/>
            </a:lvl3pPr>
          </a:lstStyle>
          <a:p>
            <a:pPr lvl="0"/>
            <a:endParaRPr lang="en-GB"/>
          </a:p>
        </p:txBody>
      </p:sp>
      <p:pic>
        <p:nvPicPr>
          <p:cNvPr id="13" name="Graphic 12">
            <a:extLst>
              <a:ext uri="{FF2B5EF4-FFF2-40B4-BE49-F238E27FC236}">
                <a16:creationId xmlns:a16="http://schemas.microsoft.com/office/drawing/2014/main" id="{0F3063AC-CFAA-6E28-1948-E7ADDEA6FB89}"/>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3593977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Large Picture C">
    <p:bg>
      <p:bgPr>
        <a:solidFill>
          <a:schemeClr val="bg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C931263-CF04-265D-F287-4D5ACD269E29}"/>
              </a:ext>
            </a:extLst>
          </p:cNvPr>
          <p:cNvSpPr>
            <a:spLocks noGrp="1"/>
          </p:cNvSpPr>
          <p:nvPr>
            <p:ph type="pic" sz="quarter" idx="13"/>
          </p:nvPr>
        </p:nvSpPr>
        <p:spPr>
          <a:xfrm>
            <a:off x="881063" y="1819188"/>
            <a:ext cx="22618700" cy="10476000"/>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11" name="Text Placeholder 10">
            <a:extLst>
              <a:ext uri="{FF2B5EF4-FFF2-40B4-BE49-F238E27FC236}">
                <a16:creationId xmlns:a16="http://schemas.microsoft.com/office/drawing/2014/main" id="{7B4841FE-32C4-0298-142F-7A21E85D0C51}"/>
              </a:ext>
            </a:extLst>
          </p:cNvPr>
          <p:cNvSpPr>
            <a:spLocks noGrp="1"/>
          </p:cNvSpPr>
          <p:nvPr>
            <p:ph type="body" sz="quarter" idx="14"/>
          </p:nvPr>
        </p:nvSpPr>
        <p:spPr>
          <a:xfrm>
            <a:off x="881062" y="881063"/>
            <a:ext cx="8853487" cy="362034"/>
          </a:xfrm>
        </p:spPr>
        <p:txBody>
          <a:bodyPr wrap="square">
            <a:spAutoFit/>
          </a:bodyPr>
          <a:lstStyle>
            <a:lvl1pPr>
              <a:lnSpc>
                <a:spcPct val="95000"/>
              </a:lnSpc>
              <a:defRPr sz="2400" b="0" spc="-30" baseline="0">
                <a:solidFill>
                  <a:schemeClr val="tx1"/>
                </a:solidFill>
              </a:defRPr>
            </a:lvl1pPr>
          </a:lstStyle>
          <a:p>
            <a:pPr lvl="0"/>
            <a:r>
              <a:rPr lang="en-GB"/>
              <a:t>Click to edit Master text styles</a:t>
            </a:r>
          </a:p>
        </p:txBody>
      </p:sp>
      <p:sp>
        <p:nvSpPr>
          <p:cNvPr id="9" name="Date Placeholder 8">
            <a:extLst>
              <a:ext uri="{FF2B5EF4-FFF2-40B4-BE49-F238E27FC236}">
                <a16:creationId xmlns:a16="http://schemas.microsoft.com/office/drawing/2014/main" id="{912AE86A-C8E6-21B6-852A-D756DCEEDAE7}"/>
              </a:ext>
            </a:extLst>
          </p:cNvPr>
          <p:cNvSpPr>
            <a:spLocks noGrp="1"/>
          </p:cNvSpPr>
          <p:nvPr>
            <p:ph type="dt" sz="half" idx="15"/>
          </p:nvPr>
        </p:nvSpPr>
        <p:spPr/>
        <p:txBody>
          <a:bodyPr/>
          <a:lstStyle/>
          <a:p>
            <a:fld id="{7E88A085-3330-4B00-A60A-515326445D30}" type="datetime1">
              <a:rPr lang="en-GB" smtClean="0"/>
              <a:t>02/10/2025</a:t>
            </a:fld>
            <a:endParaRPr lang="en-GB"/>
          </a:p>
        </p:txBody>
      </p:sp>
      <p:sp>
        <p:nvSpPr>
          <p:cNvPr id="10" name="Footer Placeholder 9">
            <a:extLst>
              <a:ext uri="{FF2B5EF4-FFF2-40B4-BE49-F238E27FC236}">
                <a16:creationId xmlns:a16="http://schemas.microsoft.com/office/drawing/2014/main" id="{7B0191E1-0EA8-2612-5330-63F317927630}"/>
              </a:ext>
            </a:extLst>
          </p:cNvPr>
          <p:cNvSpPr>
            <a:spLocks noGrp="1"/>
          </p:cNvSpPr>
          <p:nvPr>
            <p:ph type="ftr" sz="quarter" idx="16"/>
          </p:nvPr>
        </p:nvSpPr>
        <p:spPr/>
        <p:txBody>
          <a:bodyPr/>
          <a:lstStyle/>
          <a:p>
            <a:r>
              <a:rPr lang="en-GB"/>
              <a:t>© GSMA 2022</a:t>
            </a:r>
          </a:p>
        </p:txBody>
      </p:sp>
      <p:sp>
        <p:nvSpPr>
          <p:cNvPr id="12" name="Slide Number Placeholder 11">
            <a:extLst>
              <a:ext uri="{FF2B5EF4-FFF2-40B4-BE49-F238E27FC236}">
                <a16:creationId xmlns:a16="http://schemas.microsoft.com/office/drawing/2014/main" id="{6407607C-CE0E-2DE4-7856-E46C106F27B2}"/>
              </a:ext>
            </a:extLst>
          </p:cNvPr>
          <p:cNvSpPr>
            <a:spLocks noGrp="1"/>
          </p:cNvSpPr>
          <p:nvPr>
            <p:ph type="sldNum" sz="quarter" idx="17"/>
          </p:nvPr>
        </p:nvSpPr>
        <p:spPr/>
        <p:txBody>
          <a:bodyPr/>
          <a:lstStyle/>
          <a:p>
            <a:fld id="{B51C77D3-387C-4881-A960-1F7F91E3F80B}" type="slidenum">
              <a:rPr lang="en-GB" smtClean="0"/>
              <a:pPr/>
              <a:t>‹#›</a:t>
            </a:fld>
            <a:endParaRPr lang="en-GB"/>
          </a:p>
        </p:txBody>
      </p:sp>
      <p:pic>
        <p:nvPicPr>
          <p:cNvPr id="13" name="Graphic 12">
            <a:extLst>
              <a:ext uri="{FF2B5EF4-FFF2-40B4-BE49-F238E27FC236}">
                <a16:creationId xmlns:a16="http://schemas.microsoft.com/office/drawing/2014/main" id="{7CF08E3A-0E93-7115-F8FA-A5AD0229675F}"/>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912164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Multi-Picture_and Content">
    <p:bg>
      <p:bgPr>
        <a:solidFill>
          <a:schemeClr val="bg2"/>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51C77D3-387C-4881-A960-1F7F91E3F80B}" type="slidenum">
              <a:rPr lang="en-GB" smtClean="0"/>
              <a:t>‹#›</a:t>
            </a:fld>
            <a:endParaRPr lang="en-GB"/>
          </a:p>
        </p:txBody>
      </p:sp>
      <p:sp>
        <p:nvSpPr>
          <p:cNvPr id="11" name="Text Placeholder 10">
            <a:extLst>
              <a:ext uri="{FF2B5EF4-FFF2-40B4-BE49-F238E27FC236}">
                <a16:creationId xmlns:a16="http://schemas.microsoft.com/office/drawing/2014/main" id="{7B4841FE-32C4-0298-142F-7A21E85D0C51}"/>
              </a:ext>
            </a:extLst>
          </p:cNvPr>
          <p:cNvSpPr>
            <a:spLocks noGrp="1"/>
          </p:cNvSpPr>
          <p:nvPr>
            <p:ph type="body" sz="quarter" idx="14"/>
          </p:nvPr>
        </p:nvSpPr>
        <p:spPr>
          <a:xfrm>
            <a:off x="17839095" y="2026640"/>
            <a:ext cx="5660668" cy="1026854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 name="Date Placeholder 1">
            <a:extLst>
              <a:ext uri="{FF2B5EF4-FFF2-40B4-BE49-F238E27FC236}">
                <a16:creationId xmlns:a16="http://schemas.microsoft.com/office/drawing/2014/main" id="{3806FCBA-A490-2F94-0542-196A1D088CF2}"/>
              </a:ext>
            </a:extLst>
          </p:cNvPr>
          <p:cNvSpPr>
            <a:spLocks noGrp="1"/>
          </p:cNvSpPr>
          <p:nvPr>
            <p:ph type="dt" sz="half" idx="15"/>
          </p:nvPr>
        </p:nvSpPr>
        <p:spPr/>
        <p:txBody>
          <a:bodyPr/>
          <a:lstStyle/>
          <a:p>
            <a:fld id="{7E88A085-3330-4B00-A60A-515326445D30}" type="datetime1">
              <a:rPr lang="en-GB" smtClean="0"/>
              <a:t>02/10/2025</a:t>
            </a:fld>
            <a:endParaRPr lang="en-GB"/>
          </a:p>
        </p:txBody>
      </p:sp>
      <p:sp>
        <p:nvSpPr>
          <p:cNvPr id="3" name="Footer Placeholder 2">
            <a:extLst>
              <a:ext uri="{FF2B5EF4-FFF2-40B4-BE49-F238E27FC236}">
                <a16:creationId xmlns:a16="http://schemas.microsoft.com/office/drawing/2014/main" id="{5B23AC10-DA36-8668-FC79-CED2494FB350}"/>
              </a:ext>
            </a:extLst>
          </p:cNvPr>
          <p:cNvSpPr>
            <a:spLocks noGrp="1"/>
          </p:cNvSpPr>
          <p:nvPr>
            <p:ph type="ftr" sz="quarter" idx="16"/>
          </p:nvPr>
        </p:nvSpPr>
        <p:spPr/>
        <p:txBody>
          <a:bodyPr/>
          <a:lstStyle/>
          <a:p>
            <a:r>
              <a:rPr lang="en-GB"/>
              <a:t>© GSMA 2022</a:t>
            </a:r>
          </a:p>
        </p:txBody>
      </p:sp>
      <p:sp>
        <p:nvSpPr>
          <p:cNvPr id="13" name="Picture Placeholder 6">
            <a:extLst>
              <a:ext uri="{FF2B5EF4-FFF2-40B4-BE49-F238E27FC236}">
                <a16:creationId xmlns:a16="http://schemas.microsoft.com/office/drawing/2014/main" id="{9A2048E1-631B-804B-CE01-38E58D4F80AE}"/>
              </a:ext>
            </a:extLst>
          </p:cNvPr>
          <p:cNvSpPr>
            <a:spLocks noGrp="1"/>
          </p:cNvSpPr>
          <p:nvPr>
            <p:ph type="pic" sz="quarter" idx="13"/>
          </p:nvPr>
        </p:nvSpPr>
        <p:spPr>
          <a:xfrm>
            <a:off x="882653" y="887460"/>
            <a:ext cx="5660665" cy="5577864"/>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16" name="Picture Placeholder 6">
            <a:extLst>
              <a:ext uri="{FF2B5EF4-FFF2-40B4-BE49-F238E27FC236}">
                <a16:creationId xmlns:a16="http://schemas.microsoft.com/office/drawing/2014/main" id="{C86C63EE-228E-AE8B-0C6F-10BBE5D88F2E}"/>
              </a:ext>
            </a:extLst>
          </p:cNvPr>
          <p:cNvSpPr>
            <a:spLocks noGrp="1"/>
          </p:cNvSpPr>
          <p:nvPr>
            <p:ph type="pic" sz="quarter" idx="17"/>
          </p:nvPr>
        </p:nvSpPr>
        <p:spPr>
          <a:xfrm>
            <a:off x="8766429" y="6717324"/>
            <a:ext cx="7631776" cy="5577863"/>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17" name="Picture Placeholder 6">
            <a:extLst>
              <a:ext uri="{FF2B5EF4-FFF2-40B4-BE49-F238E27FC236}">
                <a16:creationId xmlns:a16="http://schemas.microsoft.com/office/drawing/2014/main" id="{1C942F2F-C76A-4105-04E1-3174C6060D98}"/>
              </a:ext>
            </a:extLst>
          </p:cNvPr>
          <p:cNvSpPr>
            <a:spLocks noGrp="1"/>
          </p:cNvSpPr>
          <p:nvPr>
            <p:ph type="pic" sz="quarter" idx="18"/>
          </p:nvPr>
        </p:nvSpPr>
        <p:spPr>
          <a:xfrm>
            <a:off x="882653" y="6717324"/>
            <a:ext cx="7631107" cy="5577863"/>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18" name="Picture Placeholder 6">
            <a:extLst>
              <a:ext uri="{FF2B5EF4-FFF2-40B4-BE49-F238E27FC236}">
                <a16:creationId xmlns:a16="http://schemas.microsoft.com/office/drawing/2014/main" id="{72238313-B7CE-B0D6-2883-63C1F2B02E96}"/>
              </a:ext>
            </a:extLst>
          </p:cNvPr>
          <p:cNvSpPr>
            <a:spLocks noGrp="1"/>
          </p:cNvSpPr>
          <p:nvPr>
            <p:ph type="pic" sz="quarter" idx="19"/>
          </p:nvPr>
        </p:nvSpPr>
        <p:spPr>
          <a:xfrm>
            <a:off x="6795318" y="887460"/>
            <a:ext cx="9602887" cy="5577864"/>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pic>
        <p:nvPicPr>
          <p:cNvPr id="14" name="Graphic 13">
            <a:extLst>
              <a:ext uri="{FF2B5EF4-FFF2-40B4-BE49-F238E27FC236}">
                <a16:creationId xmlns:a16="http://schemas.microsoft.com/office/drawing/2014/main" id="{D65B50D6-954C-BE41-5B3B-A63C8CA74D32}"/>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3781510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Multi-Picture_and Content 02">
    <p:bg>
      <p:bgPr>
        <a:solidFill>
          <a:schemeClr val="bg2"/>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51C77D3-387C-4881-A960-1F7F91E3F80B}" type="slidenum">
              <a:rPr lang="en-GB" smtClean="0"/>
              <a:t>‹#›</a:t>
            </a:fld>
            <a:endParaRPr lang="en-GB"/>
          </a:p>
        </p:txBody>
      </p:sp>
      <p:sp>
        <p:nvSpPr>
          <p:cNvPr id="11" name="Text Placeholder 10">
            <a:extLst>
              <a:ext uri="{FF2B5EF4-FFF2-40B4-BE49-F238E27FC236}">
                <a16:creationId xmlns:a16="http://schemas.microsoft.com/office/drawing/2014/main" id="{7B4841FE-32C4-0298-142F-7A21E85D0C51}"/>
              </a:ext>
            </a:extLst>
          </p:cNvPr>
          <p:cNvSpPr>
            <a:spLocks noGrp="1"/>
          </p:cNvSpPr>
          <p:nvPr>
            <p:ph type="body" sz="quarter" idx="14"/>
          </p:nvPr>
        </p:nvSpPr>
        <p:spPr>
          <a:xfrm>
            <a:off x="17839095" y="2026640"/>
            <a:ext cx="5660668" cy="1026854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 name="Date Placeholder 1">
            <a:extLst>
              <a:ext uri="{FF2B5EF4-FFF2-40B4-BE49-F238E27FC236}">
                <a16:creationId xmlns:a16="http://schemas.microsoft.com/office/drawing/2014/main" id="{3806FCBA-A490-2F94-0542-196A1D088CF2}"/>
              </a:ext>
            </a:extLst>
          </p:cNvPr>
          <p:cNvSpPr>
            <a:spLocks noGrp="1"/>
          </p:cNvSpPr>
          <p:nvPr>
            <p:ph type="dt" sz="half" idx="15"/>
          </p:nvPr>
        </p:nvSpPr>
        <p:spPr/>
        <p:txBody>
          <a:bodyPr/>
          <a:lstStyle/>
          <a:p>
            <a:fld id="{7E88A085-3330-4B00-A60A-515326445D30}" type="datetime1">
              <a:rPr lang="en-GB" smtClean="0"/>
              <a:t>02/10/2025</a:t>
            </a:fld>
            <a:endParaRPr lang="en-GB"/>
          </a:p>
        </p:txBody>
      </p:sp>
      <p:sp>
        <p:nvSpPr>
          <p:cNvPr id="3" name="Footer Placeholder 2">
            <a:extLst>
              <a:ext uri="{FF2B5EF4-FFF2-40B4-BE49-F238E27FC236}">
                <a16:creationId xmlns:a16="http://schemas.microsoft.com/office/drawing/2014/main" id="{5B23AC10-DA36-8668-FC79-CED2494FB350}"/>
              </a:ext>
            </a:extLst>
          </p:cNvPr>
          <p:cNvSpPr>
            <a:spLocks noGrp="1"/>
          </p:cNvSpPr>
          <p:nvPr>
            <p:ph type="ftr" sz="quarter" idx="16"/>
          </p:nvPr>
        </p:nvSpPr>
        <p:spPr/>
        <p:txBody>
          <a:bodyPr/>
          <a:lstStyle/>
          <a:p>
            <a:r>
              <a:rPr lang="en-GB"/>
              <a:t>© GSMA 2022</a:t>
            </a:r>
          </a:p>
        </p:txBody>
      </p:sp>
      <p:sp>
        <p:nvSpPr>
          <p:cNvPr id="13" name="Picture Placeholder 6">
            <a:extLst>
              <a:ext uri="{FF2B5EF4-FFF2-40B4-BE49-F238E27FC236}">
                <a16:creationId xmlns:a16="http://schemas.microsoft.com/office/drawing/2014/main" id="{9A2048E1-631B-804B-CE01-38E58D4F80AE}"/>
              </a:ext>
            </a:extLst>
          </p:cNvPr>
          <p:cNvSpPr>
            <a:spLocks noGrp="1"/>
          </p:cNvSpPr>
          <p:nvPr>
            <p:ph type="pic" sz="quarter" idx="13"/>
          </p:nvPr>
        </p:nvSpPr>
        <p:spPr>
          <a:xfrm>
            <a:off x="0" y="0"/>
            <a:ext cx="2268415" cy="2883877"/>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16" name="Picture Placeholder 6">
            <a:extLst>
              <a:ext uri="{FF2B5EF4-FFF2-40B4-BE49-F238E27FC236}">
                <a16:creationId xmlns:a16="http://schemas.microsoft.com/office/drawing/2014/main" id="{C86C63EE-228E-AE8B-0C6F-10BBE5D88F2E}"/>
              </a:ext>
            </a:extLst>
          </p:cNvPr>
          <p:cNvSpPr>
            <a:spLocks noGrp="1"/>
          </p:cNvSpPr>
          <p:nvPr>
            <p:ph type="pic" sz="quarter" idx="17"/>
          </p:nvPr>
        </p:nvSpPr>
        <p:spPr>
          <a:xfrm>
            <a:off x="7428364" y="7044633"/>
            <a:ext cx="4662036" cy="3712267"/>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17" name="Picture Placeholder 6">
            <a:extLst>
              <a:ext uri="{FF2B5EF4-FFF2-40B4-BE49-F238E27FC236}">
                <a16:creationId xmlns:a16="http://schemas.microsoft.com/office/drawing/2014/main" id="{1C942F2F-C76A-4105-04E1-3174C6060D98}"/>
              </a:ext>
            </a:extLst>
          </p:cNvPr>
          <p:cNvSpPr>
            <a:spLocks noGrp="1"/>
          </p:cNvSpPr>
          <p:nvPr>
            <p:ph type="pic" sz="quarter" idx="18"/>
          </p:nvPr>
        </p:nvSpPr>
        <p:spPr>
          <a:xfrm>
            <a:off x="1" y="7044633"/>
            <a:ext cx="7192108" cy="6671367"/>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18" name="Picture Placeholder 6">
            <a:extLst>
              <a:ext uri="{FF2B5EF4-FFF2-40B4-BE49-F238E27FC236}">
                <a16:creationId xmlns:a16="http://schemas.microsoft.com/office/drawing/2014/main" id="{72238313-B7CE-B0D6-2883-63C1F2B02E96}"/>
              </a:ext>
            </a:extLst>
          </p:cNvPr>
          <p:cNvSpPr>
            <a:spLocks noGrp="1"/>
          </p:cNvSpPr>
          <p:nvPr>
            <p:ph type="pic" sz="quarter" idx="19"/>
          </p:nvPr>
        </p:nvSpPr>
        <p:spPr>
          <a:xfrm>
            <a:off x="2487087" y="0"/>
            <a:ext cx="4722605" cy="6787662"/>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pic>
        <p:nvPicPr>
          <p:cNvPr id="14" name="Graphic 13">
            <a:extLst>
              <a:ext uri="{FF2B5EF4-FFF2-40B4-BE49-F238E27FC236}">
                <a16:creationId xmlns:a16="http://schemas.microsoft.com/office/drawing/2014/main" id="{D65B50D6-954C-BE41-5B3B-A63C8CA74D32}"/>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
        <p:nvSpPr>
          <p:cNvPr id="15" name="Picture Placeholder 6">
            <a:extLst>
              <a:ext uri="{FF2B5EF4-FFF2-40B4-BE49-F238E27FC236}">
                <a16:creationId xmlns:a16="http://schemas.microsoft.com/office/drawing/2014/main" id="{2DF14031-165E-B684-2564-3B08D3918486}"/>
              </a:ext>
            </a:extLst>
          </p:cNvPr>
          <p:cNvSpPr>
            <a:spLocks noGrp="1"/>
          </p:cNvSpPr>
          <p:nvPr>
            <p:ph type="pic" sz="quarter" idx="20"/>
          </p:nvPr>
        </p:nvSpPr>
        <p:spPr>
          <a:xfrm>
            <a:off x="0" y="3135877"/>
            <a:ext cx="2268415" cy="3651785"/>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19" name="Picture Placeholder 6">
            <a:extLst>
              <a:ext uri="{FF2B5EF4-FFF2-40B4-BE49-F238E27FC236}">
                <a16:creationId xmlns:a16="http://schemas.microsoft.com/office/drawing/2014/main" id="{0B8D5C2D-A510-F754-FD37-3F8E946B31A4}"/>
              </a:ext>
            </a:extLst>
          </p:cNvPr>
          <p:cNvSpPr>
            <a:spLocks noGrp="1"/>
          </p:cNvSpPr>
          <p:nvPr>
            <p:ph type="pic" sz="quarter" idx="21"/>
          </p:nvPr>
        </p:nvSpPr>
        <p:spPr>
          <a:xfrm>
            <a:off x="7428364" y="0"/>
            <a:ext cx="9589636" cy="6787662"/>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20" name="Picture Placeholder 6">
            <a:extLst>
              <a:ext uri="{FF2B5EF4-FFF2-40B4-BE49-F238E27FC236}">
                <a16:creationId xmlns:a16="http://schemas.microsoft.com/office/drawing/2014/main" id="{281444C7-18A7-40F1-3EE0-0B10293F93CC}"/>
              </a:ext>
            </a:extLst>
          </p:cNvPr>
          <p:cNvSpPr>
            <a:spLocks noGrp="1"/>
          </p:cNvSpPr>
          <p:nvPr>
            <p:ph type="pic" sz="quarter" idx="22"/>
          </p:nvPr>
        </p:nvSpPr>
        <p:spPr>
          <a:xfrm>
            <a:off x="12355964" y="7044633"/>
            <a:ext cx="4662036" cy="5020367"/>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21" name="Picture Placeholder 6">
            <a:extLst>
              <a:ext uri="{FF2B5EF4-FFF2-40B4-BE49-F238E27FC236}">
                <a16:creationId xmlns:a16="http://schemas.microsoft.com/office/drawing/2014/main" id="{DE4EFABD-EB8F-5F0B-93B7-8C847FF6511C}"/>
              </a:ext>
            </a:extLst>
          </p:cNvPr>
          <p:cNvSpPr>
            <a:spLocks noGrp="1"/>
          </p:cNvSpPr>
          <p:nvPr>
            <p:ph type="pic" sz="quarter" idx="23"/>
          </p:nvPr>
        </p:nvSpPr>
        <p:spPr>
          <a:xfrm>
            <a:off x="7428364" y="11015145"/>
            <a:ext cx="4662036" cy="2700855"/>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22" name="Picture Placeholder 6">
            <a:extLst>
              <a:ext uri="{FF2B5EF4-FFF2-40B4-BE49-F238E27FC236}">
                <a16:creationId xmlns:a16="http://schemas.microsoft.com/office/drawing/2014/main" id="{BDBC280A-3074-AE3A-5A2D-01696D7CCEFB}"/>
              </a:ext>
            </a:extLst>
          </p:cNvPr>
          <p:cNvSpPr>
            <a:spLocks noGrp="1"/>
          </p:cNvSpPr>
          <p:nvPr>
            <p:ph type="pic" sz="quarter" idx="24"/>
          </p:nvPr>
        </p:nvSpPr>
        <p:spPr>
          <a:xfrm>
            <a:off x="12355964" y="12321971"/>
            <a:ext cx="4662036" cy="1394029"/>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Tree>
    <p:extLst>
      <p:ext uri="{BB962C8B-B14F-4D97-AF65-F5344CB8AC3E}">
        <p14:creationId xmlns:p14="http://schemas.microsoft.com/office/powerpoint/2010/main" val="3080078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881064" y="881063"/>
            <a:ext cx="22617364" cy="1021818"/>
          </a:xfrm>
        </p:spPr>
        <p:txBody>
          <a:bodyPr/>
          <a:lstStyle>
            <a:lvl1pPr>
              <a:defRPr sz="8000"/>
            </a:lvl1pPr>
          </a:lstStyle>
          <a:p>
            <a:r>
              <a:rPr lang="en-GB"/>
              <a:t>Click to edit Master title style</a:t>
            </a:r>
          </a:p>
        </p:txBody>
      </p:sp>
      <p:sp>
        <p:nvSpPr>
          <p:cNvPr id="3" name="Date Placeholder 2"/>
          <p:cNvSpPr>
            <a:spLocks noGrp="1"/>
          </p:cNvSpPr>
          <p:nvPr>
            <p:ph type="dt" sz="half" idx="10"/>
          </p:nvPr>
        </p:nvSpPr>
        <p:spPr/>
        <p:txBody>
          <a:bodyPr/>
          <a:lstStyle/>
          <a:p>
            <a:fld id="{E709039E-3F48-4BF4-BC59-03AB40DD2DC0}" type="datetime1">
              <a:rPr lang="en-GB" smtClean="0"/>
              <a:t>02/10/2025</a:t>
            </a:fld>
            <a:endParaRPr lang="en-GB"/>
          </a:p>
        </p:txBody>
      </p:sp>
      <p:sp>
        <p:nvSpPr>
          <p:cNvPr id="4" name="Footer Placeholder 3"/>
          <p:cNvSpPr>
            <a:spLocks noGrp="1"/>
          </p:cNvSpPr>
          <p:nvPr>
            <p:ph type="ftr" sz="quarter" idx="11"/>
          </p:nvPr>
        </p:nvSpPr>
        <p:spPr/>
        <p:txBody>
          <a:bodyPr/>
          <a:lstStyle/>
          <a:p>
            <a:r>
              <a:rPr lang="en-GB"/>
              <a:t>© GSMA 2022</a:t>
            </a:r>
          </a:p>
        </p:txBody>
      </p:sp>
      <p:sp>
        <p:nvSpPr>
          <p:cNvPr id="5" name="Slide Number Placeholder 4"/>
          <p:cNvSpPr>
            <a:spLocks noGrp="1"/>
          </p:cNvSpPr>
          <p:nvPr>
            <p:ph type="sldNum" sz="quarter" idx="12"/>
          </p:nvPr>
        </p:nvSpPr>
        <p:spPr/>
        <p:txBody>
          <a:bodyPr/>
          <a:lstStyle/>
          <a:p>
            <a:fld id="{B51C77D3-387C-4881-A960-1F7F91E3F80B}" type="slidenum">
              <a:rPr lang="en-GB" smtClean="0"/>
              <a:t>‹#›</a:t>
            </a:fld>
            <a:endParaRPr lang="en-GB"/>
          </a:p>
        </p:txBody>
      </p:sp>
      <p:pic>
        <p:nvPicPr>
          <p:cNvPr id="8" name="Graphic 7">
            <a:extLst>
              <a:ext uri="{FF2B5EF4-FFF2-40B4-BE49-F238E27FC236}">
                <a16:creationId xmlns:a16="http://schemas.microsoft.com/office/drawing/2014/main" id="{9EBFC167-B716-A327-ECFD-AEC5D22B5F15}"/>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
        <p:nvSpPr>
          <p:cNvPr id="7" name="Table Placeholder 6">
            <a:extLst>
              <a:ext uri="{FF2B5EF4-FFF2-40B4-BE49-F238E27FC236}">
                <a16:creationId xmlns:a16="http://schemas.microsoft.com/office/drawing/2014/main" id="{069D4443-6336-46DD-8E82-884AF33A4D8A}"/>
              </a:ext>
            </a:extLst>
          </p:cNvPr>
          <p:cNvSpPr>
            <a:spLocks noGrp="1"/>
          </p:cNvSpPr>
          <p:nvPr>
            <p:ph type="tbl" sz="quarter" idx="13"/>
          </p:nvPr>
        </p:nvSpPr>
        <p:spPr>
          <a:xfrm>
            <a:off x="881063" y="2819400"/>
            <a:ext cx="22618700" cy="7962900"/>
          </a:xfrm>
          <a:solidFill>
            <a:schemeClr val="bg2"/>
          </a:solidFill>
        </p:spPr>
        <p:txBody>
          <a:bodyPr anchor="ctr" anchorCtr="0"/>
          <a:lstStyle>
            <a:lvl1pPr algn="ctr">
              <a:defRPr sz="3200" b="0"/>
            </a:lvl1pPr>
          </a:lstStyle>
          <a:p>
            <a:endParaRPr lang="en-GB"/>
          </a:p>
        </p:txBody>
      </p:sp>
    </p:spTree>
    <p:extLst>
      <p:ext uri="{BB962C8B-B14F-4D97-AF65-F5344CB8AC3E}">
        <p14:creationId xmlns:p14="http://schemas.microsoft.com/office/powerpoint/2010/main" val="10311723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881064" y="881063"/>
            <a:ext cx="22617364" cy="1021818"/>
          </a:xfrm>
        </p:spPr>
        <p:txBody>
          <a:bodyPr/>
          <a:lstStyle>
            <a:lvl1pPr>
              <a:defRPr sz="8000"/>
            </a:lvl1pPr>
          </a:lstStyle>
          <a:p>
            <a:r>
              <a:rPr lang="en-GB"/>
              <a:t>Click to edit Master title style</a:t>
            </a:r>
          </a:p>
        </p:txBody>
      </p:sp>
      <p:sp>
        <p:nvSpPr>
          <p:cNvPr id="3" name="Date Placeholder 2"/>
          <p:cNvSpPr>
            <a:spLocks noGrp="1"/>
          </p:cNvSpPr>
          <p:nvPr>
            <p:ph type="dt" sz="half" idx="10"/>
          </p:nvPr>
        </p:nvSpPr>
        <p:spPr/>
        <p:txBody>
          <a:bodyPr/>
          <a:lstStyle/>
          <a:p>
            <a:fld id="{E709039E-3F48-4BF4-BC59-03AB40DD2DC0}" type="datetime1">
              <a:rPr lang="en-GB" smtClean="0"/>
              <a:t>02/10/2025</a:t>
            </a:fld>
            <a:endParaRPr lang="en-GB"/>
          </a:p>
        </p:txBody>
      </p:sp>
      <p:sp>
        <p:nvSpPr>
          <p:cNvPr id="4" name="Footer Placeholder 3"/>
          <p:cNvSpPr>
            <a:spLocks noGrp="1"/>
          </p:cNvSpPr>
          <p:nvPr>
            <p:ph type="ftr" sz="quarter" idx="11"/>
          </p:nvPr>
        </p:nvSpPr>
        <p:spPr/>
        <p:txBody>
          <a:bodyPr/>
          <a:lstStyle/>
          <a:p>
            <a:r>
              <a:rPr lang="en-GB"/>
              <a:t>© GSMA 2022</a:t>
            </a:r>
          </a:p>
        </p:txBody>
      </p:sp>
      <p:sp>
        <p:nvSpPr>
          <p:cNvPr id="5" name="Slide Number Placeholder 4"/>
          <p:cNvSpPr>
            <a:spLocks noGrp="1"/>
          </p:cNvSpPr>
          <p:nvPr>
            <p:ph type="sldNum" sz="quarter" idx="12"/>
          </p:nvPr>
        </p:nvSpPr>
        <p:spPr/>
        <p:txBody>
          <a:bodyPr/>
          <a:lstStyle/>
          <a:p>
            <a:fld id="{B51C77D3-387C-4881-A960-1F7F91E3F80B}" type="slidenum">
              <a:rPr lang="en-GB" smtClean="0"/>
              <a:t>‹#›</a:t>
            </a:fld>
            <a:endParaRPr lang="en-GB"/>
          </a:p>
        </p:txBody>
      </p:sp>
      <p:pic>
        <p:nvPicPr>
          <p:cNvPr id="8" name="Graphic 7">
            <a:extLst>
              <a:ext uri="{FF2B5EF4-FFF2-40B4-BE49-F238E27FC236}">
                <a16:creationId xmlns:a16="http://schemas.microsoft.com/office/drawing/2014/main" id="{9EBFC167-B716-A327-ECFD-AEC5D22B5F15}"/>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
        <p:nvSpPr>
          <p:cNvPr id="9" name="Chart Placeholder 8">
            <a:extLst>
              <a:ext uri="{FF2B5EF4-FFF2-40B4-BE49-F238E27FC236}">
                <a16:creationId xmlns:a16="http://schemas.microsoft.com/office/drawing/2014/main" id="{1E775B15-C19F-A275-AA12-D48FD7814F1C}"/>
              </a:ext>
            </a:extLst>
          </p:cNvPr>
          <p:cNvSpPr>
            <a:spLocks noGrp="1"/>
          </p:cNvSpPr>
          <p:nvPr>
            <p:ph type="chart" sz="quarter" idx="13"/>
          </p:nvPr>
        </p:nvSpPr>
        <p:spPr>
          <a:xfrm>
            <a:off x="881062" y="2582160"/>
            <a:ext cx="16568737" cy="9525000"/>
          </a:xfrm>
          <a:solidFill>
            <a:schemeClr val="bg2"/>
          </a:solidFill>
        </p:spPr>
        <p:txBody>
          <a:bodyPr anchor="ctr" anchorCtr="0"/>
          <a:lstStyle>
            <a:lvl1pPr algn="ctr">
              <a:defRPr sz="3600" b="0"/>
            </a:lvl1pPr>
          </a:lstStyle>
          <a:p>
            <a:endParaRPr lang="en-GB"/>
          </a:p>
        </p:txBody>
      </p:sp>
      <p:sp>
        <p:nvSpPr>
          <p:cNvPr id="10" name="Text Placeholder 10">
            <a:extLst>
              <a:ext uri="{FF2B5EF4-FFF2-40B4-BE49-F238E27FC236}">
                <a16:creationId xmlns:a16="http://schemas.microsoft.com/office/drawing/2014/main" id="{AE34AEAC-C444-1EFA-6E88-59AFBBAD41F4}"/>
              </a:ext>
            </a:extLst>
          </p:cNvPr>
          <p:cNvSpPr>
            <a:spLocks noGrp="1"/>
          </p:cNvSpPr>
          <p:nvPr>
            <p:ph type="body" sz="quarter" idx="14"/>
          </p:nvPr>
        </p:nvSpPr>
        <p:spPr>
          <a:xfrm>
            <a:off x="17839095" y="2582160"/>
            <a:ext cx="5660668" cy="9525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540831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6CC87D-9129-4EE7-962F-1305B8DAD3A1}" type="datetime1">
              <a:rPr lang="en-GB" smtClean="0"/>
              <a:t>02/10/2025</a:t>
            </a:fld>
            <a:endParaRPr lang="en-GB"/>
          </a:p>
        </p:txBody>
      </p:sp>
      <p:sp>
        <p:nvSpPr>
          <p:cNvPr id="3" name="Footer Placeholder 2"/>
          <p:cNvSpPr>
            <a:spLocks noGrp="1"/>
          </p:cNvSpPr>
          <p:nvPr>
            <p:ph type="ftr" sz="quarter" idx="11"/>
          </p:nvPr>
        </p:nvSpPr>
        <p:spPr/>
        <p:txBody>
          <a:bodyPr/>
          <a:lstStyle/>
          <a:p>
            <a:r>
              <a:rPr lang="en-GB"/>
              <a:t>© GSMA 2022</a:t>
            </a:r>
          </a:p>
        </p:txBody>
      </p:sp>
      <p:sp>
        <p:nvSpPr>
          <p:cNvPr id="4" name="Slide Number Placeholder 3"/>
          <p:cNvSpPr>
            <a:spLocks noGrp="1"/>
          </p:cNvSpPr>
          <p:nvPr>
            <p:ph type="sldNum" sz="quarter" idx="12"/>
          </p:nvPr>
        </p:nvSpPr>
        <p:spPr/>
        <p:txBody>
          <a:bodyPr/>
          <a:lstStyle/>
          <a:p>
            <a:fld id="{B51C77D3-387C-4881-A960-1F7F91E3F80B}" type="slidenum">
              <a:rPr lang="en-GB" smtClean="0"/>
              <a:t>‹#›</a:t>
            </a:fld>
            <a:endParaRPr lang="en-GB"/>
          </a:p>
        </p:txBody>
      </p:sp>
      <p:pic>
        <p:nvPicPr>
          <p:cNvPr id="7" name="Graphic 6">
            <a:extLst>
              <a:ext uri="{FF2B5EF4-FFF2-40B4-BE49-F238E27FC236}">
                <a16:creationId xmlns:a16="http://schemas.microsoft.com/office/drawing/2014/main" id="{52758138-419D-87A6-0DB7-D6D676766312}"/>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179467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peaker 1">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972ED41C-BC63-CCC9-525D-2F7C1D56F627}"/>
              </a:ext>
            </a:extLst>
          </p:cNvPr>
          <p:cNvGrpSpPr/>
          <p:nvPr userDrawn="1"/>
        </p:nvGrpSpPr>
        <p:grpSpPr>
          <a:xfrm>
            <a:off x="3" y="-1"/>
            <a:ext cx="24382415" cy="13715993"/>
            <a:chOff x="-2" y="0"/>
            <a:chExt cx="24382419" cy="13715997"/>
          </a:xfrm>
        </p:grpSpPr>
        <p:sp>
          <p:nvSpPr>
            <p:cNvPr id="7" name="Rectangle 6">
              <a:extLst>
                <a:ext uri="{FF2B5EF4-FFF2-40B4-BE49-F238E27FC236}">
                  <a16:creationId xmlns:a16="http://schemas.microsoft.com/office/drawing/2014/main" id="{5D1B524B-3D40-A964-AE67-36FE4D8385E0}"/>
                </a:ext>
              </a:extLst>
            </p:cNvPr>
            <p:cNvSpPr/>
            <p:nvPr/>
          </p:nvSpPr>
          <p:spPr>
            <a:xfrm rot="16200000">
              <a:off x="6013123" y="-6013119"/>
              <a:ext cx="12356175" cy="2438241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 name="Group 11">
              <a:extLst>
                <a:ext uri="{FF2B5EF4-FFF2-40B4-BE49-F238E27FC236}">
                  <a16:creationId xmlns:a16="http://schemas.microsoft.com/office/drawing/2014/main" id="{D511F6C9-8F96-B31B-E24E-C5A2B8D6DA99}"/>
                </a:ext>
              </a:extLst>
            </p:cNvPr>
            <p:cNvGrpSpPr/>
            <p:nvPr userDrawn="1"/>
          </p:nvGrpSpPr>
          <p:grpSpPr>
            <a:xfrm>
              <a:off x="-2" y="11238272"/>
              <a:ext cx="24382419" cy="2477725"/>
              <a:chOff x="-2" y="12356176"/>
              <a:chExt cx="24382419" cy="1359817"/>
            </a:xfrm>
          </p:grpSpPr>
          <p:sp>
            <p:nvSpPr>
              <p:cNvPr id="8" name="Rectangle 7">
                <a:extLst>
                  <a:ext uri="{FF2B5EF4-FFF2-40B4-BE49-F238E27FC236}">
                    <a16:creationId xmlns:a16="http://schemas.microsoft.com/office/drawing/2014/main" id="{289ECD7D-3D62-C3F0-8DC0-E6A2C72260EF}"/>
                  </a:ext>
                </a:extLst>
              </p:cNvPr>
              <p:cNvSpPr>
                <a:spLocks/>
              </p:cNvSpPr>
              <p:nvPr/>
            </p:nvSpPr>
            <p:spPr>
              <a:xfrm rot="16200000">
                <a:off x="11959907" y="396273"/>
                <a:ext cx="462607" cy="2438241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0F71AC1C-6861-88DE-0456-AB5F6C35D8CE}"/>
                  </a:ext>
                </a:extLst>
              </p:cNvPr>
              <p:cNvSpPr/>
              <p:nvPr/>
            </p:nvSpPr>
            <p:spPr>
              <a:xfrm rot="16200000">
                <a:off x="11959907" y="844878"/>
                <a:ext cx="462607" cy="243824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C7E037D4-079F-4C16-7B74-BDFEB31FD933}"/>
                  </a:ext>
                </a:extLst>
              </p:cNvPr>
              <p:cNvSpPr>
                <a:spLocks/>
              </p:cNvSpPr>
              <p:nvPr/>
            </p:nvSpPr>
            <p:spPr>
              <a:xfrm rot="16200000">
                <a:off x="11959902" y="1293482"/>
                <a:ext cx="462607" cy="243824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3" name="Date Placeholder 2">
            <a:extLst>
              <a:ext uri="{FF2B5EF4-FFF2-40B4-BE49-F238E27FC236}">
                <a16:creationId xmlns:a16="http://schemas.microsoft.com/office/drawing/2014/main" id="{0047735E-7B8F-8BC8-4F7E-BCF621E9717A}"/>
              </a:ext>
            </a:extLst>
          </p:cNvPr>
          <p:cNvSpPr>
            <a:spLocks noGrp="1"/>
          </p:cNvSpPr>
          <p:nvPr userDrawn="1">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4" name="Footer Placeholder 3">
            <a:extLst>
              <a:ext uri="{FF2B5EF4-FFF2-40B4-BE49-F238E27FC236}">
                <a16:creationId xmlns:a16="http://schemas.microsoft.com/office/drawing/2014/main" id="{42987D87-0237-95AC-CF2A-0A06A3DDEA15}"/>
              </a:ext>
            </a:extLst>
          </p:cNvPr>
          <p:cNvSpPr>
            <a:spLocks noGrp="1"/>
          </p:cNvSpPr>
          <p:nvPr userDrawn="1">
            <p:ph type="ftr" sz="quarter" idx="11"/>
          </p:nvPr>
        </p:nvSpPr>
        <p:spPr/>
        <p:txBody>
          <a:bodyPr/>
          <a:lstStyle>
            <a:lvl1pPr>
              <a:defRPr>
                <a:solidFill>
                  <a:schemeClr val="bg1"/>
                </a:solidFill>
              </a:defRPr>
            </a:lvl1pPr>
          </a:lstStyle>
          <a:p>
            <a:r>
              <a:rPr lang="en-GB"/>
              <a:t>© GSMA 2022</a:t>
            </a:r>
          </a:p>
        </p:txBody>
      </p:sp>
      <p:sp>
        <p:nvSpPr>
          <p:cNvPr id="5" name="Slide Number Placeholder 4">
            <a:extLst>
              <a:ext uri="{FF2B5EF4-FFF2-40B4-BE49-F238E27FC236}">
                <a16:creationId xmlns:a16="http://schemas.microsoft.com/office/drawing/2014/main" id="{859CCE7D-722A-BE32-8704-7FDDF2102C3A}"/>
              </a:ext>
            </a:extLst>
          </p:cNvPr>
          <p:cNvSpPr>
            <a:spLocks noGrp="1"/>
          </p:cNvSpPr>
          <p:nvPr userDrawn="1">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pic>
        <p:nvPicPr>
          <p:cNvPr id="11" name="Graphic 10">
            <a:extLst>
              <a:ext uri="{FF2B5EF4-FFF2-40B4-BE49-F238E27FC236}">
                <a16:creationId xmlns:a16="http://schemas.microsoft.com/office/drawing/2014/main" id="{27B900B3-DF3E-739D-34F9-3945912E3984}"/>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
        <p:nvSpPr>
          <p:cNvPr id="13" name="Text Placeholder 10">
            <a:extLst>
              <a:ext uri="{FF2B5EF4-FFF2-40B4-BE49-F238E27FC236}">
                <a16:creationId xmlns:a16="http://schemas.microsoft.com/office/drawing/2014/main" id="{780988D1-2308-8A71-5492-5AE996641080}"/>
              </a:ext>
            </a:extLst>
          </p:cNvPr>
          <p:cNvSpPr>
            <a:spLocks noGrp="1"/>
          </p:cNvSpPr>
          <p:nvPr>
            <p:ph type="body" sz="quarter" idx="14"/>
          </p:nvPr>
        </p:nvSpPr>
        <p:spPr>
          <a:xfrm>
            <a:off x="2529415" y="10511796"/>
            <a:ext cx="4539041" cy="656947"/>
          </a:xfrm>
        </p:spPr>
        <p:txBody>
          <a:bodyPr/>
          <a:lstStyle>
            <a:lvl1pPr algn="ctr">
              <a:defRPr sz="2400" b="0">
                <a:solidFill>
                  <a:schemeClr val="bg1"/>
                </a:solidFill>
              </a:defRPr>
            </a:lvl1pPr>
            <a:lvl2pPr>
              <a:defRPr>
                <a:solidFill>
                  <a:schemeClr val="bg1"/>
                </a:solidFill>
              </a:defRPr>
            </a:lvl2pPr>
            <a:lvl3pPr>
              <a:defRPr>
                <a:solidFill>
                  <a:schemeClr val="bg1"/>
                </a:solidFill>
              </a:defRPr>
            </a:lvl3pPr>
            <a:lvl4pPr>
              <a:buClrTx/>
              <a:defRPr>
                <a:solidFill>
                  <a:schemeClr val="bg1"/>
                </a:solidFill>
              </a:defRPr>
            </a:lvl4pPr>
            <a:lvl5pPr>
              <a:defRPr>
                <a:solidFill>
                  <a:schemeClr val="bg1"/>
                </a:solidFill>
              </a:defRPr>
            </a:lvl5pPr>
          </a:lstStyle>
          <a:p>
            <a:pPr lvl="0"/>
            <a:r>
              <a:rPr lang="en-GB"/>
              <a:t>Click to edit Master text styles</a:t>
            </a:r>
          </a:p>
        </p:txBody>
      </p:sp>
      <p:sp>
        <p:nvSpPr>
          <p:cNvPr id="16" name="Text Placeholder 10">
            <a:extLst>
              <a:ext uri="{FF2B5EF4-FFF2-40B4-BE49-F238E27FC236}">
                <a16:creationId xmlns:a16="http://schemas.microsoft.com/office/drawing/2014/main" id="{2EA6A2F7-CA39-CC34-72FC-369FA3812C4F}"/>
              </a:ext>
            </a:extLst>
          </p:cNvPr>
          <p:cNvSpPr>
            <a:spLocks noGrp="1"/>
          </p:cNvSpPr>
          <p:nvPr>
            <p:ph type="body" sz="quarter" idx="15"/>
          </p:nvPr>
        </p:nvSpPr>
        <p:spPr>
          <a:xfrm>
            <a:off x="9687861" y="10511796"/>
            <a:ext cx="4501416" cy="656947"/>
          </a:xfrm>
        </p:spPr>
        <p:txBody>
          <a:bodyPr/>
          <a:lstStyle>
            <a:lvl1pPr algn="ctr">
              <a:defRPr sz="2400" b="0">
                <a:solidFill>
                  <a:schemeClr val="bg1"/>
                </a:solidFill>
              </a:defRPr>
            </a:lvl1pPr>
            <a:lvl2pPr>
              <a:defRPr>
                <a:solidFill>
                  <a:schemeClr val="bg1"/>
                </a:solidFill>
              </a:defRPr>
            </a:lvl2pPr>
            <a:lvl3pPr>
              <a:defRPr>
                <a:solidFill>
                  <a:schemeClr val="bg1"/>
                </a:solidFill>
              </a:defRPr>
            </a:lvl3pPr>
            <a:lvl4pPr>
              <a:buClrTx/>
              <a:defRPr>
                <a:solidFill>
                  <a:schemeClr val="bg1"/>
                </a:solidFill>
              </a:defRPr>
            </a:lvl4pPr>
            <a:lvl5pPr>
              <a:defRPr>
                <a:solidFill>
                  <a:schemeClr val="bg1"/>
                </a:solidFill>
              </a:defRPr>
            </a:lvl5pPr>
          </a:lstStyle>
          <a:p>
            <a:pPr lvl="0"/>
            <a:r>
              <a:rPr lang="en-GB"/>
              <a:t>Click to edit Master text styles</a:t>
            </a:r>
          </a:p>
        </p:txBody>
      </p:sp>
      <p:sp>
        <p:nvSpPr>
          <p:cNvPr id="18" name="Text Placeholder 10">
            <a:extLst>
              <a:ext uri="{FF2B5EF4-FFF2-40B4-BE49-F238E27FC236}">
                <a16:creationId xmlns:a16="http://schemas.microsoft.com/office/drawing/2014/main" id="{990A1014-F90D-E672-9816-2372FD212CDE}"/>
              </a:ext>
            </a:extLst>
          </p:cNvPr>
          <p:cNvSpPr>
            <a:spLocks noGrp="1"/>
          </p:cNvSpPr>
          <p:nvPr>
            <p:ph type="body" sz="quarter" idx="16"/>
          </p:nvPr>
        </p:nvSpPr>
        <p:spPr>
          <a:xfrm>
            <a:off x="16808682" y="10511796"/>
            <a:ext cx="4563482" cy="656947"/>
          </a:xfrm>
        </p:spPr>
        <p:txBody>
          <a:bodyPr/>
          <a:lstStyle>
            <a:lvl1pPr algn="ctr">
              <a:defRPr sz="2400" b="0">
                <a:solidFill>
                  <a:schemeClr val="bg1"/>
                </a:solidFill>
              </a:defRPr>
            </a:lvl1pPr>
            <a:lvl2pPr>
              <a:defRPr>
                <a:solidFill>
                  <a:schemeClr val="bg1"/>
                </a:solidFill>
              </a:defRPr>
            </a:lvl2pPr>
            <a:lvl3pPr>
              <a:defRPr>
                <a:solidFill>
                  <a:schemeClr val="bg1"/>
                </a:solidFill>
              </a:defRPr>
            </a:lvl3pPr>
            <a:lvl4pPr>
              <a:buClrTx/>
              <a:defRPr>
                <a:solidFill>
                  <a:schemeClr val="bg1"/>
                </a:solidFill>
              </a:defRPr>
            </a:lvl4pPr>
            <a:lvl5pPr>
              <a:defRPr>
                <a:solidFill>
                  <a:schemeClr val="bg1"/>
                </a:solidFill>
              </a:defRPr>
            </a:lvl5pPr>
          </a:lstStyle>
          <a:p>
            <a:pPr lvl="0"/>
            <a:r>
              <a:rPr lang="en-GB"/>
              <a:t>Click to edit Master text styles</a:t>
            </a:r>
          </a:p>
        </p:txBody>
      </p:sp>
      <p:sp>
        <p:nvSpPr>
          <p:cNvPr id="19" name="Text Placeholder 10">
            <a:extLst>
              <a:ext uri="{FF2B5EF4-FFF2-40B4-BE49-F238E27FC236}">
                <a16:creationId xmlns:a16="http://schemas.microsoft.com/office/drawing/2014/main" id="{2B790185-201F-47AF-7183-CE2CA54C2420}"/>
              </a:ext>
            </a:extLst>
          </p:cNvPr>
          <p:cNvSpPr>
            <a:spLocks noGrp="1"/>
          </p:cNvSpPr>
          <p:nvPr>
            <p:ph type="body" sz="quarter" idx="17"/>
          </p:nvPr>
        </p:nvSpPr>
        <p:spPr>
          <a:xfrm>
            <a:off x="9687861" y="9933921"/>
            <a:ext cx="4501416" cy="465566"/>
          </a:xfrm>
        </p:spPr>
        <p:txBody>
          <a:bodyPr/>
          <a:lstStyle>
            <a:lvl1pPr algn="ctr" defTabSz="1828709" rtl="0" eaLnBrk="1" latinLnBrk="0" hangingPunct="1">
              <a:lnSpc>
                <a:spcPct val="83000"/>
              </a:lnSpc>
              <a:spcBef>
                <a:spcPct val="0"/>
              </a:spcBef>
              <a:buNone/>
              <a:defRPr lang="en-GB" sz="3200" b="1" kern="1200" spc="-350" baseline="0" dirty="0">
                <a:solidFill>
                  <a:schemeClr val="bg1"/>
                </a:solidFill>
                <a:latin typeface="+mj-lt"/>
                <a:ea typeface="+mj-ea"/>
                <a:cs typeface="+mj-cs"/>
              </a:defRPr>
            </a:lvl1pPr>
            <a:lvl2pPr>
              <a:defRPr>
                <a:solidFill>
                  <a:schemeClr val="bg1"/>
                </a:solidFill>
              </a:defRPr>
            </a:lvl2pPr>
            <a:lvl3pPr>
              <a:defRPr>
                <a:solidFill>
                  <a:schemeClr val="bg1"/>
                </a:solidFill>
              </a:defRPr>
            </a:lvl3pPr>
            <a:lvl4pPr>
              <a:buClrTx/>
              <a:defRPr>
                <a:solidFill>
                  <a:schemeClr val="bg1"/>
                </a:solidFill>
              </a:defRPr>
            </a:lvl4pPr>
            <a:lvl5pPr>
              <a:defRPr>
                <a:solidFill>
                  <a:schemeClr val="bg1"/>
                </a:solidFill>
              </a:defRPr>
            </a:lvl5pPr>
          </a:lstStyle>
          <a:p>
            <a:pPr lvl="0"/>
            <a:r>
              <a:rPr lang="en-GB"/>
              <a:t>Click to edit Master text styles</a:t>
            </a:r>
          </a:p>
        </p:txBody>
      </p:sp>
      <p:sp>
        <p:nvSpPr>
          <p:cNvPr id="20" name="Text Placeholder 10">
            <a:extLst>
              <a:ext uri="{FF2B5EF4-FFF2-40B4-BE49-F238E27FC236}">
                <a16:creationId xmlns:a16="http://schemas.microsoft.com/office/drawing/2014/main" id="{E82E0977-BDCB-389D-25B7-32B8EE48360F}"/>
              </a:ext>
            </a:extLst>
          </p:cNvPr>
          <p:cNvSpPr>
            <a:spLocks noGrp="1"/>
          </p:cNvSpPr>
          <p:nvPr>
            <p:ph type="body" sz="quarter" idx="18"/>
          </p:nvPr>
        </p:nvSpPr>
        <p:spPr>
          <a:xfrm>
            <a:off x="16846307" y="9933921"/>
            <a:ext cx="4501416" cy="465566"/>
          </a:xfrm>
        </p:spPr>
        <p:txBody>
          <a:bodyPr/>
          <a:lstStyle>
            <a:lvl1pPr algn="ctr">
              <a:defRPr lang="en-GB" sz="3200" b="1" kern="1200" spc="-350" baseline="0" dirty="0">
                <a:solidFill>
                  <a:schemeClr val="bg1"/>
                </a:solidFill>
                <a:latin typeface="+mj-lt"/>
                <a:ea typeface="+mj-ea"/>
                <a:cs typeface="+mj-cs"/>
              </a:defRPr>
            </a:lvl1pPr>
            <a:lvl2pPr>
              <a:defRPr>
                <a:solidFill>
                  <a:schemeClr val="bg1"/>
                </a:solidFill>
              </a:defRPr>
            </a:lvl2pPr>
            <a:lvl3pPr>
              <a:defRPr>
                <a:solidFill>
                  <a:schemeClr val="bg1"/>
                </a:solidFill>
              </a:defRPr>
            </a:lvl3pPr>
            <a:lvl4pPr>
              <a:buClrTx/>
              <a:defRPr>
                <a:solidFill>
                  <a:schemeClr val="bg1"/>
                </a:solidFill>
              </a:defRPr>
            </a:lvl4pPr>
            <a:lvl5pPr>
              <a:defRPr>
                <a:solidFill>
                  <a:schemeClr val="bg1"/>
                </a:solidFill>
              </a:defRPr>
            </a:lvl5pPr>
          </a:lstStyle>
          <a:p>
            <a:pPr marL="0" lvl="0" indent="0" algn="ctr" defTabSz="1828709" rtl="0" eaLnBrk="1" latinLnBrk="0" hangingPunct="1">
              <a:lnSpc>
                <a:spcPct val="83000"/>
              </a:lnSpc>
              <a:spcBef>
                <a:spcPct val="0"/>
              </a:spcBef>
              <a:buFont typeface="Arial" panose="020B0604020202020204" pitchFamily="34" charset="0"/>
              <a:buNone/>
            </a:pPr>
            <a:r>
              <a:rPr lang="en-GB"/>
              <a:t>Click to edit Master text styles</a:t>
            </a:r>
          </a:p>
        </p:txBody>
      </p:sp>
      <p:sp>
        <p:nvSpPr>
          <p:cNvPr id="21" name="Text Placeholder 10">
            <a:extLst>
              <a:ext uri="{FF2B5EF4-FFF2-40B4-BE49-F238E27FC236}">
                <a16:creationId xmlns:a16="http://schemas.microsoft.com/office/drawing/2014/main" id="{DA277695-E9F8-F057-7AA2-9AE78E846D57}"/>
              </a:ext>
            </a:extLst>
          </p:cNvPr>
          <p:cNvSpPr>
            <a:spLocks noGrp="1"/>
          </p:cNvSpPr>
          <p:nvPr>
            <p:ph type="body" sz="quarter" idx="19"/>
          </p:nvPr>
        </p:nvSpPr>
        <p:spPr>
          <a:xfrm>
            <a:off x="2529415" y="9933921"/>
            <a:ext cx="4501416" cy="465566"/>
          </a:xfrm>
        </p:spPr>
        <p:txBody>
          <a:bodyPr/>
          <a:lstStyle>
            <a:lvl1pPr algn="ctr" defTabSz="1828709" rtl="0" eaLnBrk="1" latinLnBrk="0" hangingPunct="1">
              <a:lnSpc>
                <a:spcPct val="83000"/>
              </a:lnSpc>
              <a:spcBef>
                <a:spcPct val="0"/>
              </a:spcBef>
              <a:buNone/>
              <a:defRPr lang="en-GB" sz="3200" b="1" kern="1200" spc="-350" baseline="0" dirty="0">
                <a:solidFill>
                  <a:schemeClr val="bg1"/>
                </a:solidFill>
                <a:latin typeface="+mj-lt"/>
                <a:ea typeface="+mj-ea"/>
                <a:cs typeface="+mj-cs"/>
              </a:defRPr>
            </a:lvl1pPr>
            <a:lvl2pPr>
              <a:defRPr>
                <a:solidFill>
                  <a:schemeClr val="bg1"/>
                </a:solidFill>
              </a:defRPr>
            </a:lvl2pPr>
            <a:lvl3pPr>
              <a:defRPr>
                <a:solidFill>
                  <a:schemeClr val="bg1"/>
                </a:solidFill>
              </a:defRPr>
            </a:lvl3pPr>
            <a:lvl4pPr>
              <a:buClrTx/>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1796974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7679"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peaker 2">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972ED41C-BC63-CCC9-525D-2F7C1D56F627}"/>
              </a:ext>
            </a:extLst>
          </p:cNvPr>
          <p:cNvGrpSpPr/>
          <p:nvPr userDrawn="1"/>
        </p:nvGrpSpPr>
        <p:grpSpPr>
          <a:xfrm rot="16200000">
            <a:off x="5333207" y="-5333211"/>
            <a:ext cx="13716001" cy="24382419"/>
            <a:chOff x="-1" y="-1"/>
            <a:chExt cx="24382419" cy="24382426"/>
          </a:xfrm>
        </p:grpSpPr>
        <p:sp>
          <p:nvSpPr>
            <p:cNvPr id="7" name="Rectangle 6">
              <a:extLst>
                <a:ext uri="{FF2B5EF4-FFF2-40B4-BE49-F238E27FC236}">
                  <a16:creationId xmlns:a16="http://schemas.microsoft.com/office/drawing/2014/main" id="{5D1B524B-3D40-A964-AE67-36FE4D8385E0}"/>
                </a:ext>
              </a:extLst>
            </p:cNvPr>
            <p:cNvSpPr/>
            <p:nvPr/>
          </p:nvSpPr>
          <p:spPr>
            <a:xfrm rot="16200000">
              <a:off x="7934789" y="-7934787"/>
              <a:ext cx="8512841" cy="243824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 name="Group 11">
              <a:extLst>
                <a:ext uri="{FF2B5EF4-FFF2-40B4-BE49-F238E27FC236}">
                  <a16:creationId xmlns:a16="http://schemas.microsoft.com/office/drawing/2014/main" id="{D511F6C9-8F96-B31B-E24E-C5A2B8D6DA99}"/>
                </a:ext>
              </a:extLst>
            </p:cNvPr>
            <p:cNvGrpSpPr/>
            <p:nvPr userDrawn="1"/>
          </p:nvGrpSpPr>
          <p:grpSpPr>
            <a:xfrm>
              <a:off x="-1" y="8391310"/>
              <a:ext cx="24382419" cy="15991115"/>
              <a:chOff x="-1" y="10793714"/>
              <a:chExt cx="24382419" cy="8776191"/>
            </a:xfrm>
          </p:grpSpPr>
          <p:sp>
            <p:nvSpPr>
              <p:cNvPr id="8" name="Rectangle 7">
                <a:extLst>
                  <a:ext uri="{FF2B5EF4-FFF2-40B4-BE49-F238E27FC236}">
                    <a16:creationId xmlns:a16="http://schemas.microsoft.com/office/drawing/2014/main" id="{289ECD7D-3D62-C3F0-8DC0-E6A2C72260EF}"/>
                  </a:ext>
                </a:extLst>
              </p:cNvPr>
              <p:cNvSpPr>
                <a:spLocks/>
              </p:cNvSpPr>
              <p:nvPr/>
            </p:nvSpPr>
            <p:spPr>
              <a:xfrm rot="16200000">
                <a:off x="11959907" y="-1166189"/>
                <a:ext cx="462607" cy="243824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0F71AC1C-6861-88DE-0456-AB5F6C35D8CE}"/>
                  </a:ext>
                </a:extLst>
              </p:cNvPr>
              <p:cNvSpPr/>
              <p:nvPr/>
            </p:nvSpPr>
            <p:spPr>
              <a:xfrm rot="16200000">
                <a:off x="11959906" y="-717584"/>
                <a:ext cx="462607" cy="243824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C7E037D4-079F-4C16-7B74-BDFEB31FD933}"/>
                  </a:ext>
                </a:extLst>
              </p:cNvPr>
              <p:cNvSpPr>
                <a:spLocks/>
              </p:cNvSpPr>
              <p:nvPr/>
            </p:nvSpPr>
            <p:spPr>
              <a:xfrm rot="16200000">
                <a:off x="8251717" y="3439207"/>
                <a:ext cx="7878980" cy="243824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2" name="Title 1">
            <a:extLst>
              <a:ext uri="{FF2B5EF4-FFF2-40B4-BE49-F238E27FC236}">
                <a16:creationId xmlns:a16="http://schemas.microsoft.com/office/drawing/2014/main" id="{F2E0493D-61A7-878A-76BD-FCC834E1786E}"/>
              </a:ext>
            </a:extLst>
          </p:cNvPr>
          <p:cNvSpPr>
            <a:spLocks noGrp="1"/>
          </p:cNvSpPr>
          <p:nvPr userDrawn="1">
            <p:ph type="title"/>
          </p:nvPr>
        </p:nvSpPr>
        <p:spPr>
          <a:xfrm>
            <a:off x="10869033" y="5931351"/>
            <a:ext cx="12630730" cy="842988"/>
          </a:xfrm>
        </p:spPr>
        <p:txBody>
          <a:bodyPr/>
          <a:lstStyle>
            <a:lvl1pPr>
              <a:defRPr sz="6600">
                <a:solidFill>
                  <a:schemeClr val="bg1"/>
                </a:solidFill>
              </a:defRPr>
            </a:lvl1pPr>
          </a:lstStyle>
          <a:p>
            <a:r>
              <a:rPr lang="en-GB"/>
              <a:t>Click to edit Master title style</a:t>
            </a:r>
          </a:p>
        </p:txBody>
      </p:sp>
      <p:sp>
        <p:nvSpPr>
          <p:cNvPr id="3" name="Date Placeholder 2">
            <a:extLst>
              <a:ext uri="{FF2B5EF4-FFF2-40B4-BE49-F238E27FC236}">
                <a16:creationId xmlns:a16="http://schemas.microsoft.com/office/drawing/2014/main" id="{0047735E-7B8F-8BC8-4F7E-BCF621E9717A}"/>
              </a:ext>
            </a:extLst>
          </p:cNvPr>
          <p:cNvSpPr>
            <a:spLocks noGrp="1"/>
          </p:cNvSpPr>
          <p:nvPr userDrawn="1">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4" name="Footer Placeholder 3">
            <a:extLst>
              <a:ext uri="{FF2B5EF4-FFF2-40B4-BE49-F238E27FC236}">
                <a16:creationId xmlns:a16="http://schemas.microsoft.com/office/drawing/2014/main" id="{42987D87-0237-95AC-CF2A-0A06A3DDEA15}"/>
              </a:ext>
            </a:extLst>
          </p:cNvPr>
          <p:cNvSpPr>
            <a:spLocks noGrp="1"/>
          </p:cNvSpPr>
          <p:nvPr userDrawn="1">
            <p:ph type="ftr" sz="quarter" idx="11"/>
          </p:nvPr>
        </p:nvSpPr>
        <p:spPr/>
        <p:txBody>
          <a:bodyPr/>
          <a:lstStyle>
            <a:lvl1pPr>
              <a:defRPr>
                <a:solidFill>
                  <a:schemeClr val="bg1"/>
                </a:solidFill>
              </a:defRPr>
            </a:lvl1pPr>
          </a:lstStyle>
          <a:p>
            <a:r>
              <a:rPr lang="en-GB"/>
              <a:t>© GSMA 2022</a:t>
            </a:r>
          </a:p>
        </p:txBody>
      </p:sp>
      <p:sp>
        <p:nvSpPr>
          <p:cNvPr id="5" name="Slide Number Placeholder 4">
            <a:extLst>
              <a:ext uri="{FF2B5EF4-FFF2-40B4-BE49-F238E27FC236}">
                <a16:creationId xmlns:a16="http://schemas.microsoft.com/office/drawing/2014/main" id="{859CCE7D-722A-BE32-8704-7FDDF2102C3A}"/>
              </a:ext>
            </a:extLst>
          </p:cNvPr>
          <p:cNvSpPr>
            <a:spLocks noGrp="1"/>
          </p:cNvSpPr>
          <p:nvPr userDrawn="1">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pic>
        <p:nvPicPr>
          <p:cNvPr id="11" name="Graphic 10">
            <a:extLst>
              <a:ext uri="{FF2B5EF4-FFF2-40B4-BE49-F238E27FC236}">
                <a16:creationId xmlns:a16="http://schemas.microsoft.com/office/drawing/2014/main" id="{27B900B3-DF3E-739D-34F9-3945912E3984}"/>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
        <p:nvSpPr>
          <p:cNvPr id="13" name="Text Placeholder 10">
            <a:extLst>
              <a:ext uri="{FF2B5EF4-FFF2-40B4-BE49-F238E27FC236}">
                <a16:creationId xmlns:a16="http://schemas.microsoft.com/office/drawing/2014/main" id="{780988D1-2308-8A71-5492-5AE996641080}"/>
              </a:ext>
            </a:extLst>
          </p:cNvPr>
          <p:cNvSpPr>
            <a:spLocks noGrp="1"/>
          </p:cNvSpPr>
          <p:nvPr>
            <p:ph type="body" sz="quarter" idx="14"/>
          </p:nvPr>
        </p:nvSpPr>
        <p:spPr>
          <a:xfrm>
            <a:off x="10869033" y="7077239"/>
            <a:ext cx="12630730" cy="1838161"/>
          </a:xfrm>
        </p:spPr>
        <p:txBody>
          <a:bodyPr/>
          <a:lstStyle>
            <a:lvl1pPr>
              <a:defRPr sz="3200" b="0">
                <a:solidFill>
                  <a:schemeClr val="bg1"/>
                </a:solidFill>
              </a:defRPr>
            </a:lvl1pPr>
            <a:lvl2pPr>
              <a:defRPr>
                <a:solidFill>
                  <a:schemeClr val="bg1"/>
                </a:solidFill>
              </a:defRPr>
            </a:lvl2pPr>
            <a:lvl3pPr>
              <a:defRPr>
                <a:solidFill>
                  <a:schemeClr val="bg1"/>
                </a:solidFill>
              </a:defRPr>
            </a:lvl3pPr>
            <a:lvl4pPr>
              <a:buClrTx/>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2076187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7679" userDrawn="1">
          <p15:clr>
            <a:srgbClr val="FBAE40"/>
          </p15:clr>
        </p15:guide>
        <p15:guide id="2" orient="horz" pos="4320"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hank You">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81064" y="883874"/>
            <a:ext cx="22618700" cy="541687"/>
          </a:xfrm>
        </p:spPr>
        <p:txBody>
          <a:bodyPr/>
          <a:lstStyle>
            <a:lvl1pPr>
              <a:lnSpc>
                <a:spcPct val="88000"/>
              </a:lnSpc>
              <a:defRPr sz="4000" spc="-130" baseline="0">
                <a:solidFill>
                  <a:schemeClr val="bg1"/>
                </a:solidFill>
              </a:defRPr>
            </a:lvl1pPr>
          </a:lstStyle>
          <a:p>
            <a:r>
              <a:rPr lang="en-GB"/>
              <a:t>Click to edit Master title style</a:t>
            </a:r>
          </a:p>
        </p:txBody>
      </p:sp>
      <p:sp>
        <p:nvSpPr>
          <p:cNvPr id="3" name="Date Placeholder 2"/>
          <p:cNvSpPr>
            <a:spLocks noGrp="1"/>
          </p:cNvSpPr>
          <p:nvPr>
            <p:ph type="dt" sz="half" idx="10"/>
          </p:nvPr>
        </p:nvSpPr>
        <p:spPr/>
        <p:txBody>
          <a:bodyPr/>
          <a:lstStyle>
            <a:lvl1pPr>
              <a:defRPr>
                <a:solidFill>
                  <a:schemeClr val="bg1"/>
                </a:solidFill>
              </a:defRPr>
            </a:lvl1pPr>
          </a:lstStyle>
          <a:p>
            <a:fld id="{E709039E-3F48-4BF4-BC59-03AB40DD2DC0}" type="datetime1">
              <a:rPr lang="en-GB" smtClean="0"/>
              <a:pPr/>
              <a:t>02/10/2025</a:t>
            </a:fld>
            <a:endParaRPr lang="en-GB"/>
          </a:p>
        </p:txBody>
      </p:sp>
      <p:sp>
        <p:nvSpPr>
          <p:cNvPr id="4" name="Footer Placeholder 3"/>
          <p:cNvSpPr>
            <a:spLocks noGrp="1"/>
          </p:cNvSpPr>
          <p:nvPr>
            <p:ph type="ftr" sz="quarter" idx="11"/>
          </p:nvPr>
        </p:nvSpPr>
        <p:spPr/>
        <p:txBody>
          <a:bodyPr/>
          <a:lstStyle>
            <a:lvl1pPr>
              <a:defRPr>
                <a:solidFill>
                  <a:schemeClr val="bg1"/>
                </a:solidFill>
              </a:defRPr>
            </a:lvl1pPr>
          </a:lstStyle>
          <a:p>
            <a:r>
              <a:rPr lang="en-GB"/>
              <a:t>© GSMA 2022</a:t>
            </a:r>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pic>
        <p:nvPicPr>
          <p:cNvPr id="8" name="Graphic 7">
            <a:extLst>
              <a:ext uri="{FF2B5EF4-FFF2-40B4-BE49-F238E27FC236}">
                <a16:creationId xmlns:a16="http://schemas.microsoft.com/office/drawing/2014/main" id="{D11567FF-E9AA-49ED-9131-480141738D1C}"/>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537337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accent4"/>
        </a:solidFill>
        <a:effectLst/>
      </p:bgPr>
    </p:bg>
    <p:spTree>
      <p:nvGrpSpPr>
        <p:cNvPr id="1" name=""/>
        <p:cNvGrpSpPr/>
        <p:nvPr/>
      </p:nvGrpSpPr>
      <p:grpSpPr>
        <a:xfrm>
          <a:off x="0" y="0"/>
          <a:ext cx="0" cy="0"/>
          <a:chOff x="0" y="0"/>
          <a:chExt cx="0" cy="0"/>
        </a:xfrm>
      </p:grpSpPr>
      <p:sp>
        <p:nvSpPr>
          <p:cNvPr id="8" name="Date Placeholder 7">
            <a:extLst>
              <a:ext uri="{FF2B5EF4-FFF2-40B4-BE49-F238E27FC236}">
                <a16:creationId xmlns:a16="http://schemas.microsoft.com/office/drawing/2014/main" id="{DA05A00C-646A-78AA-0057-40FFC58F46B8}"/>
              </a:ext>
            </a:extLst>
          </p:cNvPr>
          <p:cNvSpPr>
            <a:spLocks noGrp="1"/>
          </p:cNvSpPr>
          <p:nvPr>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9" name="Footer Placeholder 8">
            <a:extLst>
              <a:ext uri="{FF2B5EF4-FFF2-40B4-BE49-F238E27FC236}">
                <a16:creationId xmlns:a16="http://schemas.microsoft.com/office/drawing/2014/main" id="{F422CB22-A80F-B3D8-0213-5BA9FAAD675B}"/>
              </a:ext>
            </a:extLst>
          </p:cNvPr>
          <p:cNvSpPr>
            <a:spLocks noGrp="1"/>
          </p:cNvSpPr>
          <p:nvPr>
            <p:ph type="ftr" sz="quarter" idx="11"/>
          </p:nvPr>
        </p:nvSpPr>
        <p:spPr/>
        <p:txBody>
          <a:bodyPr/>
          <a:lstStyle>
            <a:lvl1pPr>
              <a:defRPr>
                <a:solidFill>
                  <a:schemeClr val="bg1"/>
                </a:solidFill>
              </a:defRPr>
            </a:lvl1pPr>
          </a:lstStyle>
          <a:p>
            <a:r>
              <a:rPr lang="en-GB"/>
              <a:t>© GSMA 2022</a:t>
            </a:r>
          </a:p>
        </p:txBody>
      </p:sp>
      <p:sp>
        <p:nvSpPr>
          <p:cNvPr id="10" name="Slide Number Placeholder 9">
            <a:extLst>
              <a:ext uri="{FF2B5EF4-FFF2-40B4-BE49-F238E27FC236}">
                <a16:creationId xmlns:a16="http://schemas.microsoft.com/office/drawing/2014/main" id="{E49CDB8D-9295-3AC0-B4E8-596DA43879B9}"/>
              </a:ext>
            </a:extLst>
          </p:cNvPr>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sp>
        <p:nvSpPr>
          <p:cNvPr id="11" name="Title 10">
            <a:extLst>
              <a:ext uri="{FF2B5EF4-FFF2-40B4-BE49-F238E27FC236}">
                <a16:creationId xmlns:a16="http://schemas.microsoft.com/office/drawing/2014/main" id="{9C5A4D93-8CE8-20E4-92D9-E14FE07BBD0A}"/>
              </a:ext>
            </a:extLst>
          </p:cNvPr>
          <p:cNvSpPr>
            <a:spLocks noGrp="1"/>
          </p:cNvSpPr>
          <p:nvPr>
            <p:ph type="title" hasCustomPrompt="1"/>
          </p:nvPr>
        </p:nvSpPr>
        <p:spPr>
          <a:xfrm>
            <a:off x="881064" y="3568341"/>
            <a:ext cx="22618700" cy="1277273"/>
          </a:xfrm>
        </p:spPr>
        <p:txBody>
          <a:bodyPr/>
          <a:lstStyle>
            <a:lvl1pPr>
              <a:defRPr sz="10000">
                <a:solidFill>
                  <a:schemeClr val="bg1"/>
                </a:solidFill>
              </a:defRPr>
            </a:lvl1pPr>
          </a:lstStyle>
          <a:p>
            <a:r>
              <a:rPr lang="en-GB"/>
              <a:t>Click to add title</a:t>
            </a:r>
          </a:p>
        </p:txBody>
      </p:sp>
      <p:pic>
        <p:nvPicPr>
          <p:cNvPr id="3" name="Graphic 2">
            <a:extLst>
              <a:ext uri="{FF2B5EF4-FFF2-40B4-BE49-F238E27FC236}">
                <a16:creationId xmlns:a16="http://schemas.microsoft.com/office/drawing/2014/main" id="{2AB830C5-48C1-F895-C775-9780DF9B3487}"/>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
        <p:nvSpPr>
          <p:cNvPr id="13" name="Text Placeholder 10">
            <a:extLst>
              <a:ext uri="{FF2B5EF4-FFF2-40B4-BE49-F238E27FC236}">
                <a16:creationId xmlns:a16="http://schemas.microsoft.com/office/drawing/2014/main" id="{C82A8F72-CB80-8FA5-CB83-FA47A6936429}"/>
              </a:ext>
            </a:extLst>
          </p:cNvPr>
          <p:cNvSpPr>
            <a:spLocks noGrp="1"/>
          </p:cNvSpPr>
          <p:nvPr>
            <p:ph type="body" sz="quarter" idx="14"/>
          </p:nvPr>
        </p:nvSpPr>
        <p:spPr>
          <a:xfrm>
            <a:off x="881063" y="5150414"/>
            <a:ext cx="22618700" cy="969496"/>
          </a:xfrm>
        </p:spPr>
        <p:txBody>
          <a:bodyPr/>
          <a:lstStyle>
            <a:lvl1pPr>
              <a:defRPr sz="5400" b="0">
                <a:solidFill>
                  <a:schemeClr val="bg1"/>
                </a:solidFill>
              </a:defRPr>
            </a:lvl1pPr>
          </a:lstStyle>
          <a:p>
            <a:pPr lvl="0"/>
            <a:r>
              <a:rPr lang="en-GB"/>
              <a:t>Click to edit Master text styles</a:t>
            </a:r>
          </a:p>
        </p:txBody>
      </p:sp>
    </p:spTree>
    <p:extLst>
      <p:ext uri="{BB962C8B-B14F-4D97-AF65-F5344CB8AC3E}">
        <p14:creationId xmlns:p14="http://schemas.microsoft.com/office/powerpoint/2010/main" val="30851820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81064" y="881063"/>
            <a:ext cx="22617364" cy="1021818"/>
          </a:xfrm>
        </p:spPr>
        <p:txBody>
          <a:bodyPr/>
          <a:lstStyle>
            <a:lvl1pPr>
              <a:defRPr sz="8000"/>
            </a:lvl1pPr>
          </a:lstStyle>
          <a:p>
            <a:r>
              <a:rPr lang="en-GB"/>
              <a:t>Click to edit Master title style</a:t>
            </a:r>
          </a:p>
        </p:txBody>
      </p:sp>
      <p:sp>
        <p:nvSpPr>
          <p:cNvPr id="3" name="Date Placeholder 2"/>
          <p:cNvSpPr>
            <a:spLocks noGrp="1"/>
          </p:cNvSpPr>
          <p:nvPr>
            <p:ph type="dt" sz="half" idx="10"/>
          </p:nvPr>
        </p:nvSpPr>
        <p:spPr/>
        <p:txBody>
          <a:bodyPr/>
          <a:lstStyle/>
          <a:p>
            <a:fld id="{E709039E-3F48-4BF4-BC59-03AB40DD2DC0}" type="datetime1">
              <a:rPr lang="en-GB" smtClean="0"/>
              <a:t>02/10/2025</a:t>
            </a:fld>
            <a:endParaRPr lang="en-GB"/>
          </a:p>
        </p:txBody>
      </p:sp>
      <p:sp>
        <p:nvSpPr>
          <p:cNvPr id="4" name="Footer Placeholder 3"/>
          <p:cNvSpPr>
            <a:spLocks noGrp="1"/>
          </p:cNvSpPr>
          <p:nvPr>
            <p:ph type="ftr" sz="quarter" idx="11"/>
          </p:nvPr>
        </p:nvSpPr>
        <p:spPr/>
        <p:txBody>
          <a:bodyPr/>
          <a:lstStyle/>
          <a:p>
            <a:r>
              <a:rPr lang="en-GB"/>
              <a:t>© GSMA 2022</a:t>
            </a:r>
          </a:p>
        </p:txBody>
      </p:sp>
      <p:sp>
        <p:nvSpPr>
          <p:cNvPr id="5" name="Slide Number Placeholder 4"/>
          <p:cNvSpPr>
            <a:spLocks noGrp="1"/>
          </p:cNvSpPr>
          <p:nvPr>
            <p:ph type="sldNum" sz="quarter" idx="12"/>
          </p:nvPr>
        </p:nvSpPr>
        <p:spPr/>
        <p:txBody>
          <a:bodyPr/>
          <a:lstStyle/>
          <a:p>
            <a:fld id="{B51C77D3-387C-4881-A960-1F7F91E3F80B}" type="slidenum">
              <a:rPr lang="en-GB" smtClean="0"/>
              <a:t>‹#›</a:t>
            </a:fld>
            <a:endParaRPr lang="en-GB"/>
          </a:p>
        </p:txBody>
      </p:sp>
      <p:pic>
        <p:nvPicPr>
          <p:cNvPr id="8" name="Graphic 7">
            <a:extLst>
              <a:ext uri="{FF2B5EF4-FFF2-40B4-BE49-F238E27FC236}">
                <a16:creationId xmlns:a16="http://schemas.microsoft.com/office/drawing/2014/main" id="{9EBFC167-B716-A327-ECFD-AEC5D22B5F15}"/>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3741490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_White">
    <p:spTree>
      <p:nvGrpSpPr>
        <p:cNvPr id="1" name=""/>
        <p:cNvGrpSpPr/>
        <p:nvPr/>
      </p:nvGrpSpPr>
      <p:grpSpPr>
        <a:xfrm>
          <a:off x="0" y="0"/>
          <a:ext cx="0" cy="0"/>
          <a:chOff x="0" y="0"/>
          <a:chExt cx="0" cy="0"/>
        </a:xfrm>
      </p:grpSpPr>
      <p:sp>
        <p:nvSpPr>
          <p:cNvPr id="2" name="Title 1"/>
          <p:cNvSpPr>
            <a:spLocks noGrp="1"/>
          </p:cNvSpPr>
          <p:nvPr>
            <p:ph type="title"/>
          </p:nvPr>
        </p:nvSpPr>
        <p:spPr>
          <a:xfrm>
            <a:off x="881064" y="881063"/>
            <a:ext cx="22617364" cy="1021818"/>
          </a:xfrm>
        </p:spPr>
        <p:txBody>
          <a:bodyPr/>
          <a:lstStyle>
            <a:lvl1pPr>
              <a:defRPr sz="8000"/>
            </a:lvl1pPr>
          </a:lstStyle>
          <a:p>
            <a:r>
              <a:rPr lang="en-GB"/>
              <a:t>Click to edit Master title style</a:t>
            </a:r>
          </a:p>
        </p:txBody>
      </p:sp>
      <p:sp>
        <p:nvSpPr>
          <p:cNvPr id="3" name="Content Placeholder 2"/>
          <p:cNvSpPr>
            <a:spLocks noGrp="1"/>
          </p:cNvSpPr>
          <p:nvPr>
            <p:ph idx="1"/>
          </p:nvPr>
        </p:nvSpPr>
        <p:spPr/>
        <p:txBody>
          <a:bodyPr/>
          <a:lstStyle>
            <a:lvl1pPr>
              <a:defRPr sz="4400">
                <a:solidFill>
                  <a:schemeClr val="accent4"/>
                </a:solidFill>
              </a:defRPr>
            </a:lvl1pPr>
            <a:lvl2pPr>
              <a:defRPr sz="4400"/>
            </a:lvl2pPr>
            <a:lvl3pPr>
              <a:defRPr sz="3200"/>
            </a:lvl3pPr>
            <a:lvl4pPr>
              <a:buClr>
                <a:schemeClr val="accent4"/>
              </a:buClr>
              <a:defRPr sz="32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7CCEADB6-F722-4B9F-A14D-58DDD1683164}" type="datetime1">
              <a:rPr lang="en-GB" smtClean="0"/>
              <a:t>02/10/2025</a:t>
            </a:fld>
            <a:endParaRPr lang="en-GB"/>
          </a:p>
        </p:txBody>
      </p:sp>
      <p:sp>
        <p:nvSpPr>
          <p:cNvPr id="5" name="Footer Placeholder 4"/>
          <p:cNvSpPr>
            <a:spLocks noGrp="1"/>
          </p:cNvSpPr>
          <p:nvPr>
            <p:ph type="ftr" sz="quarter" idx="11"/>
          </p:nvPr>
        </p:nvSpPr>
        <p:spPr/>
        <p:txBody>
          <a:bodyPr/>
          <a:lstStyle/>
          <a:p>
            <a:r>
              <a:rPr lang="en-GB"/>
              <a:t>© GSMA 2022</a:t>
            </a:r>
          </a:p>
        </p:txBody>
      </p:sp>
      <p:sp>
        <p:nvSpPr>
          <p:cNvPr id="6" name="Slide Number Placeholder 5"/>
          <p:cNvSpPr>
            <a:spLocks noGrp="1"/>
          </p:cNvSpPr>
          <p:nvPr>
            <p:ph type="sldNum" sz="quarter" idx="12"/>
          </p:nvPr>
        </p:nvSpPr>
        <p:spPr/>
        <p:txBody>
          <a:bodyPr/>
          <a:lstStyle/>
          <a:p>
            <a:fld id="{B51C77D3-387C-4881-A960-1F7F91E3F80B}" type="slidenum">
              <a:rPr lang="en-GB" smtClean="0"/>
              <a:t>‹#›</a:t>
            </a:fld>
            <a:endParaRPr lang="en-GB"/>
          </a:p>
        </p:txBody>
      </p:sp>
      <p:pic>
        <p:nvPicPr>
          <p:cNvPr id="9" name="Graphic 8">
            <a:extLst>
              <a:ext uri="{FF2B5EF4-FFF2-40B4-BE49-F238E27FC236}">
                <a16:creationId xmlns:a16="http://schemas.microsoft.com/office/drawing/2014/main" id="{B8B74983-247E-E6E7-44B9-B45188B0AB05}"/>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691385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accent4"/>
        </a:solidFill>
        <a:effectLst/>
      </p:bgPr>
    </p:bg>
    <p:spTree>
      <p:nvGrpSpPr>
        <p:cNvPr id="1" name=""/>
        <p:cNvGrpSpPr/>
        <p:nvPr/>
      </p:nvGrpSpPr>
      <p:grpSpPr>
        <a:xfrm>
          <a:off x="0" y="0"/>
          <a:ext cx="0" cy="0"/>
          <a:chOff x="0" y="0"/>
          <a:chExt cx="0" cy="0"/>
        </a:xfrm>
      </p:grpSpPr>
      <p:sp>
        <p:nvSpPr>
          <p:cNvPr id="8" name="Date Placeholder 7">
            <a:extLst>
              <a:ext uri="{FF2B5EF4-FFF2-40B4-BE49-F238E27FC236}">
                <a16:creationId xmlns:a16="http://schemas.microsoft.com/office/drawing/2014/main" id="{DA05A00C-646A-78AA-0057-40FFC58F46B8}"/>
              </a:ext>
            </a:extLst>
          </p:cNvPr>
          <p:cNvSpPr>
            <a:spLocks noGrp="1"/>
          </p:cNvSpPr>
          <p:nvPr>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9" name="Footer Placeholder 8">
            <a:extLst>
              <a:ext uri="{FF2B5EF4-FFF2-40B4-BE49-F238E27FC236}">
                <a16:creationId xmlns:a16="http://schemas.microsoft.com/office/drawing/2014/main" id="{F422CB22-A80F-B3D8-0213-5BA9FAAD675B}"/>
              </a:ext>
            </a:extLst>
          </p:cNvPr>
          <p:cNvSpPr>
            <a:spLocks noGrp="1"/>
          </p:cNvSpPr>
          <p:nvPr>
            <p:ph type="ftr" sz="quarter" idx="11"/>
          </p:nvPr>
        </p:nvSpPr>
        <p:spPr/>
        <p:txBody>
          <a:bodyPr/>
          <a:lstStyle>
            <a:lvl1pPr>
              <a:defRPr>
                <a:solidFill>
                  <a:schemeClr val="bg1"/>
                </a:solidFill>
              </a:defRPr>
            </a:lvl1pPr>
          </a:lstStyle>
          <a:p>
            <a:r>
              <a:rPr lang="en-GB"/>
              <a:t>© GSMA 2022</a:t>
            </a:r>
          </a:p>
        </p:txBody>
      </p:sp>
      <p:sp>
        <p:nvSpPr>
          <p:cNvPr id="10" name="Slide Number Placeholder 9">
            <a:extLst>
              <a:ext uri="{FF2B5EF4-FFF2-40B4-BE49-F238E27FC236}">
                <a16:creationId xmlns:a16="http://schemas.microsoft.com/office/drawing/2014/main" id="{E49CDB8D-9295-3AC0-B4E8-596DA43879B9}"/>
              </a:ext>
            </a:extLst>
          </p:cNvPr>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sp>
        <p:nvSpPr>
          <p:cNvPr id="11" name="Title 10">
            <a:extLst>
              <a:ext uri="{FF2B5EF4-FFF2-40B4-BE49-F238E27FC236}">
                <a16:creationId xmlns:a16="http://schemas.microsoft.com/office/drawing/2014/main" id="{9C5A4D93-8CE8-20E4-92D9-E14FE07BBD0A}"/>
              </a:ext>
            </a:extLst>
          </p:cNvPr>
          <p:cNvSpPr>
            <a:spLocks noGrp="1"/>
          </p:cNvSpPr>
          <p:nvPr>
            <p:ph type="title" hasCustomPrompt="1"/>
          </p:nvPr>
        </p:nvSpPr>
        <p:spPr>
          <a:xfrm>
            <a:off x="881064" y="3568341"/>
            <a:ext cx="22618700" cy="1277273"/>
          </a:xfrm>
        </p:spPr>
        <p:txBody>
          <a:bodyPr/>
          <a:lstStyle>
            <a:lvl1pPr>
              <a:defRPr sz="10000">
                <a:solidFill>
                  <a:schemeClr val="bg1"/>
                </a:solidFill>
              </a:defRPr>
            </a:lvl1pPr>
          </a:lstStyle>
          <a:p>
            <a:r>
              <a:rPr lang="en-GB"/>
              <a:t>Click to add title</a:t>
            </a:r>
          </a:p>
        </p:txBody>
      </p:sp>
      <p:pic>
        <p:nvPicPr>
          <p:cNvPr id="3" name="Graphic 2">
            <a:extLst>
              <a:ext uri="{FF2B5EF4-FFF2-40B4-BE49-F238E27FC236}">
                <a16:creationId xmlns:a16="http://schemas.microsoft.com/office/drawing/2014/main" id="{2AB830C5-48C1-F895-C775-9780DF9B3487}"/>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
        <p:nvSpPr>
          <p:cNvPr id="13" name="Text Placeholder 10">
            <a:extLst>
              <a:ext uri="{FF2B5EF4-FFF2-40B4-BE49-F238E27FC236}">
                <a16:creationId xmlns:a16="http://schemas.microsoft.com/office/drawing/2014/main" id="{C82A8F72-CB80-8FA5-CB83-FA47A6936429}"/>
              </a:ext>
            </a:extLst>
          </p:cNvPr>
          <p:cNvSpPr>
            <a:spLocks noGrp="1"/>
          </p:cNvSpPr>
          <p:nvPr>
            <p:ph type="body" sz="quarter" idx="14"/>
          </p:nvPr>
        </p:nvSpPr>
        <p:spPr>
          <a:xfrm>
            <a:off x="881063" y="5150414"/>
            <a:ext cx="22618700" cy="969496"/>
          </a:xfrm>
        </p:spPr>
        <p:txBody>
          <a:bodyPr/>
          <a:lstStyle>
            <a:lvl1pPr>
              <a:defRPr sz="5400" b="0">
                <a:solidFill>
                  <a:schemeClr val="bg1"/>
                </a:solidFill>
              </a:defRPr>
            </a:lvl1pPr>
          </a:lstStyle>
          <a:p>
            <a:pPr lvl="0"/>
            <a:r>
              <a:rPr lang="en-GB"/>
              <a:t>Click to edit Master text styles</a:t>
            </a:r>
          </a:p>
        </p:txBody>
      </p:sp>
    </p:spTree>
    <p:extLst>
      <p:ext uri="{BB962C8B-B14F-4D97-AF65-F5344CB8AC3E}">
        <p14:creationId xmlns:p14="http://schemas.microsoft.com/office/powerpoint/2010/main" val="24359323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Slide_Picture">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5F9860D8-2D96-3FA5-00BA-AFE16A53A13E}"/>
              </a:ext>
            </a:extLst>
          </p:cNvPr>
          <p:cNvSpPr>
            <a:spLocks noGrp="1"/>
          </p:cNvSpPr>
          <p:nvPr>
            <p:ph type="pic" sz="quarter" idx="13"/>
          </p:nvPr>
        </p:nvSpPr>
        <p:spPr>
          <a:xfrm>
            <a:off x="0" y="0"/>
            <a:ext cx="24382413" cy="13716000"/>
          </a:xfrm>
          <a:custGeom>
            <a:avLst/>
            <a:gdLst>
              <a:gd name="connsiteX0" fmla="*/ 23225505 w 24382413"/>
              <a:gd name="connsiteY0" fmla="*/ 12921643 h 13716000"/>
              <a:gd name="connsiteX1" fmla="*/ 23325369 w 24382413"/>
              <a:gd name="connsiteY1" fmla="*/ 13067184 h 13716000"/>
              <a:gd name="connsiteX2" fmla="*/ 23125929 w 24382413"/>
              <a:gd name="connsiteY2" fmla="*/ 13067184 h 13716000"/>
              <a:gd name="connsiteX3" fmla="*/ 23177533 w 24382413"/>
              <a:gd name="connsiteY3" fmla="*/ 12879434 h 13716000"/>
              <a:gd name="connsiteX4" fmla="*/ 22955065 w 24382413"/>
              <a:gd name="connsiteY4" fmla="*/ 13196436 h 13716000"/>
              <a:gd name="connsiteX5" fmla="*/ 23037345 w 24382413"/>
              <a:gd name="connsiteY5" fmla="*/ 13196436 h 13716000"/>
              <a:gd name="connsiteX6" fmla="*/ 23086145 w 24382413"/>
              <a:gd name="connsiteY6" fmla="*/ 13125250 h 13716000"/>
              <a:gd name="connsiteX7" fmla="*/ 23365241 w 24382413"/>
              <a:gd name="connsiteY7" fmla="*/ 13125250 h 13716000"/>
              <a:gd name="connsiteX8" fmla="*/ 23414065 w 24382413"/>
              <a:gd name="connsiteY8" fmla="*/ 13196436 h 13716000"/>
              <a:gd name="connsiteX9" fmla="*/ 23499765 w 24382413"/>
              <a:gd name="connsiteY9" fmla="*/ 13196436 h 13716000"/>
              <a:gd name="connsiteX10" fmla="*/ 23277297 w 24382413"/>
              <a:gd name="connsiteY10" fmla="*/ 12879434 h 13716000"/>
              <a:gd name="connsiteX11" fmla="*/ 22395285 w 24382413"/>
              <a:gd name="connsiteY11" fmla="*/ 12879434 h 13716000"/>
              <a:gd name="connsiteX12" fmla="*/ 22395285 w 24382413"/>
              <a:gd name="connsiteY12" fmla="*/ 13196436 h 13716000"/>
              <a:gd name="connsiteX13" fmla="*/ 22468565 w 24382413"/>
              <a:gd name="connsiteY13" fmla="*/ 13196436 h 13716000"/>
              <a:gd name="connsiteX14" fmla="*/ 22468565 w 24382413"/>
              <a:gd name="connsiteY14" fmla="*/ 12966222 h 13716000"/>
              <a:gd name="connsiteX15" fmla="*/ 22613365 w 24382413"/>
              <a:gd name="connsiteY15" fmla="*/ 13196436 h 13716000"/>
              <a:gd name="connsiteX16" fmla="*/ 22713493 w 24382413"/>
              <a:gd name="connsiteY16" fmla="*/ 13196436 h 13716000"/>
              <a:gd name="connsiteX17" fmla="*/ 22857973 w 24382413"/>
              <a:gd name="connsiteY17" fmla="*/ 12967331 h 13716000"/>
              <a:gd name="connsiteX18" fmla="*/ 22858217 w 24382413"/>
              <a:gd name="connsiteY18" fmla="*/ 13196436 h 13716000"/>
              <a:gd name="connsiteX19" fmla="*/ 22932581 w 24382413"/>
              <a:gd name="connsiteY19" fmla="*/ 13196436 h 13716000"/>
              <a:gd name="connsiteX20" fmla="*/ 22932581 w 24382413"/>
              <a:gd name="connsiteY20" fmla="*/ 12879434 h 13716000"/>
              <a:gd name="connsiteX21" fmla="*/ 22838049 w 24382413"/>
              <a:gd name="connsiteY21" fmla="*/ 12879434 h 13716000"/>
              <a:gd name="connsiteX22" fmla="*/ 22664893 w 24382413"/>
              <a:gd name="connsiteY22" fmla="*/ 13150969 h 13716000"/>
              <a:gd name="connsiteX23" fmla="*/ 22491913 w 24382413"/>
              <a:gd name="connsiteY23" fmla="*/ 12879434 h 13716000"/>
              <a:gd name="connsiteX24" fmla="*/ 23439715 w 24382413"/>
              <a:gd name="connsiteY24" fmla="*/ 12879368 h 13716000"/>
              <a:gd name="connsiteX25" fmla="*/ 23439715 w 24382413"/>
              <a:gd name="connsiteY25" fmla="*/ 12926951 h 13716000"/>
              <a:gd name="connsiteX26" fmla="*/ 23447937 w 24382413"/>
              <a:gd name="connsiteY26" fmla="*/ 12926951 h 13716000"/>
              <a:gd name="connsiteX27" fmla="*/ 23447937 w 24382413"/>
              <a:gd name="connsiteY27" fmla="*/ 12892965 h 13716000"/>
              <a:gd name="connsiteX28" fmla="*/ 23462819 w 24382413"/>
              <a:gd name="connsiteY28" fmla="*/ 12915260 h 13716000"/>
              <a:gd name="connsiteX29" fmla="*/ 23463085 w 24382413"/>
              <a:gd name="connsiteY29" fmla="*/ 12915260 h 13716000"/>
              <a:gd name="connsiteX30" fmla="*/ 23478145 w 24382413"/>
              <a:gd name="connsiteY30" fmla="*/ 12892832 h 13716000"/>
              <a:gd name="connsiteX31" fmla="*/ 23478145 w 24382413"/>
              <a:gd name="connsiteY31" fmla="*/ 12926951 h 13716000"/>
              <a:gd name="connsiteX32" fmla="*/ 23486501 w 24382413"/>
              <a:gd name="connsiteY32" fmla="*/ 12926951 h 13716000"/>
              <a:gd name="connsiteX33" fmla="*/ 23486501 w 24382413"/>
              <a:gd name="connsiteY33" fmla="*/ 12879368 h 13716000"/>
              <a:gd name="connsiteX34" fmla="*/ 23477591 w 24382413"/>
              <a:gd name="connsiteY34" fmla="*/ 12879368 h 13716000"/>
              <a:gd name="connsiteX35" fmla="*/ 23463109 w 24382413"/>
              <a:gd name="connsiteY35" fmla="*/ 12901863 h 13716000"/>
              <a:gd name="connsiteX36" fmla="*/ 23448625 w 24382413"/>
              <a:gd name="connsiteY36" fmla="*/ 12879368 h 13716000"/>
              <a:gd name="connsiteX37" fmla="*/ 23395289 w 24382413"/>
              <a:gd name="connsiteY37" fmla="*/ 12879368 h 13716000"/>
              <a:gd name="connsiteX38" fmla="*/ 23395289 w 24382413"/>
              <a:gd name="connsiteY38" fmla="*/ 12887114 h 13716000"/>
              <a:gd name="connsiteX39" fmla="*/ 23410385 w 24382413"/>
              <a:gd name="connsiteY39" fmla="*/ 12887114 h 13716000"/>
              <a:gd name="connsiteX40" fmla="*/ 23410385 w 24382413"/>
              <a:gd name="connsiteY40" fmla="*/ 12926951 h 13716000"/>
              <a:gd name="connsiteX41" fmla="*/ 23418805 w 24382413"/>
              <a:gd name="connsiteY41" fmla="*/ 12926951 h 13716000"/>
              <a:gd name="connsiteX42" fmla="*/ 23418805 w 24382413"/>
              <a:gd name="connsiteY42" fmla="*/ 12887114 h 13716000"/>
              <a:gd name="connsiteX43" fmla="*/ 23433897 w 24382413"/>
              <a:gd name="connsiteY43" fmla="*/ 12887114 h 13716000"/>
              <a:gd name="connsiteX44" fmla="*/ 23433897 w 24382413"/>
              <a:gd name="connsiteY44" fmla="*/ 12879368 h 13716000"/>
              <a:gd name="connsiteX45" fmla="*/ 22114917 w 24382413"/>
              <a:gd name="connsiteY45" fmla="*/ 12871279 h 13716000"/>
              <a:gd name="connsiteX46" fmla="*/ 21932765 w 24382413"/>
              <a:gd name="connsiteY46" fmla="*/ 12909753 h 13716000"/>
              <a:gd name="connsiteX47" fmla="*/ 21909693 w 24382413"/>
              <a:gd name="connsiteY47" fmla="*/ 12973393 h 13716000"/>
              <a:gd name="connsiteX48" fmla="*/ 21928421 w 24382413"/>
              <a:gd name="connsiteY48" fmla="*/ 13027569 h 13716000"/>
              <a:gd name="connsiteX49" fmla="*/ 22121189 w 24382413"/>
              <a:gd name="connsiteY49" fmla="*/ 13067140 h 13716000"/>
              <a:gd name="connsiteX50" fmla="*/ 22261821 w 24382413"/>
              <a:gd name="connsiteY50" fmla="*/ 13086422 h 13716000"/>
              <a:gd name="connsiteX51" fmla="*/ 22269113 w 24382413"/>
              <a:gd name="connsiteY51" fmla="*/ 13107177 h 13716000"/>
              <a:gd name="connsiteX52" fmla="*/ 22260993 w 24382413"/>
              <a:gd name="connsiteY52" fmla="*/ 13128109 h 13716000"/>
              <a:gd name="connsiteX53" fmla="*/ 22128661 w 24382413"/>
              <a:gd name="connsiteY53" fmla="*/ 13147391 h 13716000"/>
              <a:gd name="connsiteX54" fmla="*/ 21900905 w 24382413"/>
              <a:gd name="connsiteY54" fmla="*/ 13105792 h 13716000"/>
              <a:gd name="connsiteX55" fmla="*/ 21900905 w 24382413"/>
              <a:gd name="connsiteY55" fmla="*/ 13168966 h 13716000"/>
              <a:gd name="connsiteX56" fmla="*/ 22128661 w 24382413"/>
              <a:gd name="connsiteY56" fmla="*/ 13204592 h 13716000"/>
              <a:gd name="connsiteX57" fmla="*/ 22320697 w 24382413"/>
              <a:gd name="connsiteY57" fmla="*/ 13163359 h 13716000"/>
              <a:gd name="connsiteX58" fmla="*/ 22343401 w 24382413"/>
              <a:gd name="connsiteY58" fmla="*/ 13099365 h 13716000"/>
              <a:gd name="connsiteX59" fmla="*/ 22323381 w 24382413"/>
              <a:gd name="connsiteY59" fmla="*/ 13043349 h 13716000"/>
              <a:gd name="connsiteX60" fmla="*/ 22125901 w 24382413"/>
              <a:gd name="connsiteY60" fmla="*/ 13004321 h 13716000"/>
              <a:gd name="connsiteX61" fmla="*/ 21990621 w 24382413"/>
              <a:gd name="connsiteY61" fmla="*/ 12985316 h 13716000"/>
              <a:gd name="connsiteX62" fmla="*/ 21983973 w 24382413"/>
              <a:gd name="connsiteY62" fmla="*/ 12966589 h 13716000"/>
              <a:gd name="connsiteX63" fmla="*/ 21991453 w 24382413"/>
              <a:gd name="connsiteY63" fmla="*/ 12946476 h 13716000"/>
              <a:gd name="connsiteX64" fmla="*/ 22115109 w 24382413"/>
              <a:gd name="connsiteY64" fmla="*/ 12928480 h 13716000"/>
              <a:gd name="connsiteX65" fmla="*/ 22316653 w 24382413"/>
              <a:gd name="connsiteY65" fmla="*/ 12964295 h 13716000"/>
              <a:gd name="connsiteX66" fmla="*/ 22316653 w 24382413"/>
              <a:gd name="connsiteY66" fmla="*/ 12901121 h 13716000"/>
              <a:gd name="connsiteX67" fmla="*/ 22114917 w 24382413"/>
              <a:gd name="connsiteY67" fmla="*/ 12871279 h 13716000"/>
              <a:gd name="connsiteX68" fmla="*/ 21626945 w 24382413"/>
              <a:gd name="connsiteY68" fmla="*/ 12871279 h 13716000"/>
              <a:gd name="connsiteX69" fmla="*/ 21413853 w 24382413"/>
              <a:gd name="connsiteY69" fmla="*/ 12927428 h 13716000"/>
              <a:gd name="connsiteX70" fmla="*/ 21372165 w 24382413"/>
              <a:gd name="connsiteY70" fmla="*/ 13037930 h 13716000"/>
              <a:gd name="connsiteX71" fmla="*/ 21413853 w 24382413"/>
              <a:gd name="connsiteY71" fmla="*/ 13148078 h 13716000"/>
              <a:gd name="connsiteX72" fmla="*/ 21626125 w 24382413"/>
              <a:gd name="connsiteY72" fmla="*/ 13204592 h 13716000"/>
              <a:gd name="connsiteX73" fmla="*/ 21824657 w 24382413"/>
              <a:gd name="connsiteY73" fmla="*/ 13153596 h 13716000"/>
              <a:gd name="connsiteX74" fmla="*/ 21858333 w 24382413"/>
              <a:gd name="connsiteY74" fmla="*/ 13056591 h 13716000"/>
              <a:gd name="connsiteX75" fmla="*/ 21858333 w 24382413"/>
              <a:gd name="connsiteY75" fmla="*/ 13019181 h 13716000"/>
              <a:gd name="connsiteX76" fmla="*/ 21587805 w 24382413"/>
              <a:gd name="connsiteY76" fmla="*/ 13019192 h 13716000"/>
              <a:gd name="connsiteX77" fmla="*/ 21587805 w 24382413"/>
              <a:gd name="connsiteY77" fmla="*/ 13076792 h 13716000"/>
              <a:gd name="connsiteX78" fmla="*/ 21783701 w 24382413"/>
              <a:gd name="connsiteY78" fmla="*/ 13076792 h 13716000"/>
              <a:gd name="connsiteX79" fmla="*/ 21768045 w 24382413"/>
              <a:gd name="connsiteY79" fmla="*/ 13116097 h 13716000"/>
              <a:gd name="connsiteX80" fmla="*/ 21626137 w 24382413"/>
              <a:gd name="connsiteY80" fmla="*/ 13146892 h 13716000"/>
              <a:gd name="connsiteX81" fmla="*/ 21472305 w 24382413"/>
              <a:gd name="connsiteY81" fmla="*/ 13109482 h 13716000"/>
              <a:gd name="connsiteX82" fmla="*/ 21447453 w 24382413"/>
              <a:gd name="connsiteY82" fmla="*/ 13037930 h 13716000"/>
              <a:gd name="connsiteX83" fmla="*/ 21472661 w 24382413"/>
              <a:gd name="connsiteY83" fmla="*/ 12966467 h 13716000"/>
              <a:gd name="connsiteX84" fmla="*/ 21626581 w 24382413"/>
              <a:gd name="connsiteY84" fmla="*/ 12930697 h 13716000"/>
              <a:gd name="connsiteX85" fmla="*/ 21835673 w 24382413"/>
              <a:gd name="connsiteY85" fmla="*/ 12972185 h 13716000"/>
              <a:gd name="connsiteX86" fmla="*/ 21835673 w 24382413"/>
              <a:gd name="connsiteY86" fmla="*/ 12905520 h 13716000"/>
              <a:gd name="connsiteX87" fmla="*/ 21626945 w 24382413"/>
              <a:gd name="connsiteY87" fmla="*/ 12871279 h 13716000"/>
              <a:gd name="connsiteX88" fmla="*/ 0 w 24382413"/>
              <a:gd name="connsiteY88" fmla="*/ 0 h 13716000"/>
              <a:gd name="connsiteX89" fmla="*/ 24382413 w 24382413"/>
              <a:gd name="connsiteY89" fmla="*/ 0 h 13716000"/>
              <a:gd name="connsiteX90" fmla="*/ 24382413 w 24382413"/>
              <a:gd name="connsiteY90" fmla="*/ 13716000 h 13716000"/>
              <a:gd name="connsiteX91" fmla="*/ 0 w 24382413"/>
              <a:gd name="connsiteY91" fmla="*/ 13716000 h 137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24382413" h="13716000">
                <a:moveTo>
                  <a:pt x="23225505" y="12921643"/>
                </a:moveTo>
                <a:lnTo>
                  <a:pt x="23325369" y="13067184"/>
                </a:lnTo>
                <a:lnTo>
                  <a:pt x="23125929" y="13067184"/>
                </a:lnTo>
                <a:close/>
                <a:moveTo>
                  <a:pt x="23177533" y="12879434"/>
                </a:moveTo>
                <a:lnTo>
                  <a:pt x="22955065" y="13196436"/>
                </a:lnTo>
                <a:lnTo>
                  <a:pt x="23037345" y="13196436"/>
                </a:lnTo>
                <a:lnTo>
                  <a:pt x="23086145" y="13125250"/>
                </a:lnTo>
                <a:lnTo>
                  <a:pt x="23365241" y="13125250"/>
                </a:lnTo>
                <a:lnTo>
                  <a:pt x="23414065" y="13196436"/>
                </a:lnTo>
                <a:lnTo>
                  <a:pt x="23499765" y="13196436"/>
                </a:lnTo>
                <a:lnTo>
                  <a:pt x="23277297" y="12879434"/>
                </a:lnTo>
                <a:close/>
                <a:moveTo>
                  <a:pt x="22395285" y="12879434"/>
                </a:moveTo>
                <a:lnTo>
                  <a:pt x="22395285" y="13196436"/>
                </a:lnTo>
                <a:lnTo>
                  <a:pt x="22468565" y="13196436"/>
                </a:lnTo>
                <a:lnTo>
                  <a:pt x="22468565" y="12966222"/>
                </a:lnTo>
                <a:lnTo>
                  <a:pt x="22613365" y="13196436"/>
                </a:lnTo>
                <a:lnTo>
                  <a:pt x="22713493" y="13196436"/>
                </a:lnTo>
                <a:lnTo>
                  <a:pt x="22857973" y="12967331"/>
                </a:lnTo>
                <a:lnTo>
                  <a:pt x="22858217" y="13196436"/>
                </a:lnTo>
                <a:lnTo>
                  <a:pt x="22932581" y="13196436"/>
                </a:lnTo>
                <a:lnTo>
                  <a:pt x="22932581" y="12879434"/>
                </a:lnTo>
                <a:lnTo>
                  <a:pt x="22838049" y="12879434"/>
                </a:lnTo>
                <a:lnTo>
                  <a:pt x="22664893" y="13150969"/>
                </a:lnTo>
                <a:lnTo>
                  <a:pt x="22491913" y="12879434"/>
                </a:lnTo>
                <a:close/>
                <a:moveTo>
                  <a:pt x="23439715" y="12879368"/>
                </a:moveTo>
                <a:lnTo>
                  <a:pt x="23439715" y="12926951"/>
                </a:lnTo>
                <a:lnTo>
                  <a:pt x="23447937" y="12926951"/>
                </a:lnTo>
                <a:lnTo>
                  <a:pt x="23447937" y="12892965"/>
                </a:lnTo>
                <a:lnTo>
                  <a:pt x="23462819" y="12915260"/>
                </a:lnTo>
                <a:lnTo>
                  <a:pt x="23463085" y="12915260"/>
                </a:lnTo>
                <a:lnTo>
                  <a:pt x="23478145" y="12892832"/>
                </a:lnTo>
                <a:lnTo>
                  <a:pt x="23478145" y="12926951"/>
                </a:lnTo>
                <a:lnTo>
                  <a:pt x="23486501" y="12926951"/>
                </a:lnTo>
                <a:lnTo>
                  <a:pt x="23486501" y="12879368"/>
                </a:lnTo>
                <a:lnTo>
                  <a:pt x="23477591" y="12879368"/>
                </a:lnTo>
                <a:lnTo>
                  <a:pt x="23463109" y="12901863"/>
                </a:lnTo>
                <a:lnTo>
                  <a:pt x="23448625" y="12879368"/>
                </a:lnTo>
                <a:close/>
                <a:moveTo>
                  <a:pt x="23395289" y="12879368"/>
                </a:moveTo>
                <a:lnTo>
                  <a:pt x="23395289" y="12887114"/>
                </a:lnTo>
                <a:lnTo>
                  <a:pt x="23410385" y="12887114"/>
                </a:lnTo>
                <a:lnTo>
                  <a:pt x="23410385" y="12926951"/>
                </a:lnTo>
                <a:lnTo>
                  <a:pt x="23418805" y="12926951"/>
                </a:lnTo>
                <a:lnTo>
                  <a:pt x="23418805" y="12887114"/>
                </a:lnTo>
                <a:lnTo>
                  <a:pt x="23433897" y="12887114"/>
                </a:lnTo>
                <a:lnTo>
                  <a:pt x="23433897" y="12879368"/>
                </a:lnTo>
                <a:close/>
                <a:moveTo>
                  <a:pt x="22114917" y="12871279"/>
                </a:moveTo>
                <a:cubicBezTo>
                  <a:pt x="22002345" y="12871279"/>
                  <a:pt x="21956201" y="12886427"/>
                  <a:pt x="21932765" y="12909753"/>
                </a:cubicBezTo>
                <a:cubicBezTo>
                  <a:pt x="21914681" y="12927749"/>
                  <a:pt x="21909693" y="12949790"/>
                  <a:pt x="21909693" y="12973393"/>
                </a:cubicBezTo>
                <a:cubicBezTo>
                  <a:pt x="21909693" y="12996442"/>
                  <a:pt x="21915589" y="13014804"/>
                  <a:pt x="21928421" y="13027569"/>
                </a:cubicBezTo>
                <a:cubicBezTo>
                  <a:pt x="21951581" y="13050618"/>
                  <a:pt x="21994589" y="13061356"/>
                  <a:pt x="22121189" y="13067140"/>
                </a:cubicBezTo>
                <a:cubicBezTo>
                  <a:pt x="22234597" y="13072559"/>
                  <a:pt x="22252225" y="13076870"/>
                  <a:pt x="22261821" y="13086422"/>
                </a:cubicBezTo>
                <a:cubicBezTo>
                  <a:pt x="22266985" y="13091563"/>
                  <a:pt x="22269113" y="13098268"/>
                  <a:pt x="22269113" y="13107177"/>
                </a:cubicBezTo>
                <a:cubicBezTo>
                  <a:pt x="22269113" y="13114801"/>
                  <a:pt x="22267085" y="13122048"/>
                  <a:pt x="22260993" y="13128109"/>
                </a:cubicBezTo>
                <a:cubicBezTo>
                  <a:pt x="22247973" y="13141052"/>
                  <a:pt x="22214937" y="13147391"/>
                  <a:pt x="22128661" y="13147391"/>
                </a:cubicBezTo>
                <a:cubicBezTo>
                  <a:pt x="22051045" y="13147391"/>
                  <a:pt x="21948801" y="13128375"/>
                  <a:pt x="21900905" y="13105792"/>
                </a:cubicBezTo>
                <a:lnTo>
                  <a:pt x="21900905" y="13168966"/>
                </a:lnTo>
                <a:cubicBezTo>
                  <a:pt x="21950649" y="13190364"/>
                  <a:pt x="22038593" y="13204592"/>
                  <a:pt x="22128661" y="13204592"/>
                </a:cubicBezTo>
                <a:cubicBezTo>
                  <a:pt x="22250377" y="13204592"/>
                  <a:pt x="22297437" y="13186497"/>
                  <a:pt x="22320697" y="13163359"/>
                </a:cubicBezTo>
                <a:cubicBezTo>
                  <a:pt x="22338329" y="13145828"/>
                  <a:pt x="22343401" y="13123422"/>
                  <a:pt x="22343401" y="13099365"/>
                </a:cubicBezTo>
                <a:cubicBezTo>
                  <a:pt x="22343401" y="13076404"/>
                  <a:pt x="22336389" y="13056292"/>
                  <a:pt x="22323381" y="13043349"/>
                </a:cubicBezTo>
                <a:cubicBezTo>
                  <a:pt x="22300497" y="13020577"/>
                  <a:pt x="22259517" y="13010382"/>
                  <a:pt x="22125901" y="13004321"/>
                </a:cubicBezTo>
                <a:cubicBezTo>
                  <a:pt x="22024949" y="12999910"/>
                  <a:pt x="22000305" y="12994957"/>
                  <a:pt x="21990621" y="12985316"/>
                </a:cubicBezTo>
                <a:cubicBezTo>
                  <a:pt x="21986189" y="12980917"/>
                  <a:pt x="21983973" y="12974490"/>
                  <a:pt x="21983973" y="12966589"/>
                </a:cubicBezTo>
                <a:cubicBezTo>
                  <a:pt x="21983973" y="12958411"/>
                  <a:pt x="21986289" y="12951618"/>
                  <a:pt x="21991453" y="12946476"/>
                </a:cubicBezTo>
                <a:cubicBezTo>
                  <a:pt x="22001969" y="12936005"/>
                  <a:pt x="22029005" y="12928480"/>
                  <a:pt x="22115109" y="12928480"/>
                </a:cubicBezTo>
                <a:cubicBezTo>
                  <a:pt x="22185705" y="12928480"/>
                  <a:pt x="22267741" y="12943640"/>
                  <a:pt x="22316653" y="12964295"/>
                </a:cubicBezTo>
                <a:lnTo>
                  <a:pt x="22316653" y="12901121"/>
                </a:lnTo>
                <a:cubicBezTo>
                  <a:pt x="22273737" y="12884133"/>
                  <a:pt x="22203149" y="12871279"/>
                  <a:pt x="22114917" y="12871279"/>
                </a:cubicBezTo>
                <a:close/>
                <a:moveTo>
                  <a:pt x="21626945" y="12871279"/>
                </a:moveTo>
                <a:cubicBezTo>
                  <a:pt x="21504333" y="12871279"/>
                  <a:pt x="21443985" y="12897453"/>
                  <a:pt x="21413853" y="12927428"/>
                </a:cubicBezTo>
                <a:cubicBezTo>
                  <a:pt x="21386005" y="12955142"/>
                  <a:pt x="21372165" y="12993461"/>
                  <a:pt x="21372165" y="13037930"/>
                </a:cubicBezTo>
                <a:cubicBezTo>
                  <a:pt x="21372165" y="13084937"/>
                  <a:pt x="21387457" y="13121804"/>
                  <a:pt x="21413853" y="13148078"/>
                </a:cubicBezTo>
                <a:cubicBezTo>
                  <a:pt x="21444073" y="13178241"/>
                  <a:pt x="21497593" y="13204592"/>
                  <a:pt x="21626125" y="13204592"/>
                </a:cubicBezTo>
                <a:cubicBezTo>
                  <a:pt x="21736905" y="13204592"/>
                  <a:pt x="21794073" y="13184025"/>
                  <a:pt x="21824657" y="13153596"/>
                </a:cubicBezTo>
                <a:cubicBezTo>
                  <a:pt x="21847409" y="13130957"/>
                  <a:pt x="21858333" y="13102246"/>
                  <a:pt x="21858333" y="13056591"/>
                </a:cubicBezTo>
                <a:lnTo>
                  <a:pt x="21858333" y="13019181"/>
                </a:lnTo>
                <a:lnTo>
                  <a:pt x="21587805" y="13019192"/>
                </a:lnTo>
                <a:lnTo>
                  <a:pt x="21587805" y="13076792"/>
                </a:lnTo>
                <a:lnTo>
                  <a:pt x="21783701" y="13076792"/>
                </a:lnTo>
                <a:cubicBezTo>
                  <a:pt x="21783789" y="13090921"/>
                  <a:pt x="21780153" y="13104052"/>
                  <a:pt x="21768045" y="13116097"/>
                </a:cubicBezTo>
                <a:cubicBezTo>
                  <a:pt x="21749381" y="13134670"/>
                  <a:pt x="21700693" y="13146892"/>
                  <a:pt x="21626137" y="13146892"/>
                </a:cubicBezTo>
                <a:cubicBezTo>
                  <a:pt x="21532565" y="13146892"/>
                  <a:pt x="21493061" y="13130126"/>
                  <a:pt x="21472305" y="13109482"/>
                </a:cubicBezTo>
                <a:cubicBezTo>
                  <a:pt x="21456649" y="13093813"/>
                  <a:pt x="21447453" y="13071440"/>
                  <a:pt x="21447453" y="13037930"/>
                </a:cubicBezTo>
                <a:cubicBezTo>
                  <a:pt x="21447453" y="13006049"/>
                  <a:pt x="21456005" y="12983045"/>
                  <a:pt x="21472661" y="12966467"/>
                </a:cubicBezTo>
                <a:cubicBezTo>
                  <a:pt x="21492953" y="12946277"/>
                  <a:pt x="21539105" y="12930697"/>
                  <a:pt x="21626581" y="12930697"/>
                </a:cubicBezTo>
                <a:cubicBezTo>
                  <a:pt x="21715429" y="12930697"/>
                  <a:pt x="21789429" y="12948626"/>
                  <a:pt x="21835673" y="12972185"/>
                </a:cubicBezTo>
                <a:lnTo>
                  <a:pt x="21835673" y="12905520"/>
                </a:lnTo>
                <a:cubicBezTo>
                  <a:pt x="21796709" y="12887402"/>
                  <a:pt x="21724337" y="12871279"/>
                  <a:pt x="21626945" y="12871279"/>
                </a:cubicBezTo>
                <a:close/>
                <a:moveTo>
                  <a:pt x="0" y="0"/>
                </a:moveTo>
                <a:lnTo>
                  <a:pt x="24382413" y="0"/>
                </a:lnTo>
                <a:lnTo>
                  <a:pt x="24382413" y="13716000"/>
                </a:lnTo>
                <a:lnTo>
                  <a:pt x="0" y="13716000"/>
                </a:lnTo>
                <a:close/>
              </a:path>
            </a:pathLst>
          </a:custGeom>
          <a:solidFill>
            <a:schemeClr val="bg2">
              <a:lumMod val="90000"/>
            </a:schemeClr>
          </a:solidFill>
        </p:spPr>
        <p:txBody>
          <a:bodyPr wrap="square" anchor="ctr" anchorCtr="1">
            <a:noAutofit/>
          </a:bodyPr>
          <a:lstStyle>
            <a:lvl1pPr>
              <a:lnSpc>
                <a:spcPct val="88000"/>
              </a:lnSpc>
              <a:defRPr sz="4000" b="0"/>
            </a:lvl1pPr>
            <a:lvl3pPr algn="ctr">
              <a:defRPr/>
            </a:lvl3pPr>
          </a:lstStyle>
          <a:p>
            <a:pPr lvl="0"/>
            <a:endParaRPr lang="en-GB"/>
          </a:p>
        </p:txBody>
      </p:sp>
      <p:sp>
        <p:nvSpPr>
          <p:cNvPr id="8" name="Date Placeholder 7">
            <a:extLst>
              <a:ext uri="{FF2B5EF4-FFF2-40B4-BE49-F238E27FC236}">
                <a16:creationId xmlns:a16="http://schemas.microsoft.com/office/drawing/2014/main" id="{2781F175-7E0F-A5F0-5EA8-84A156206C97}"/>
              </a:ext>
            </a:extLst>
          </p:cNvPr>
          <p:cNvSpPr>
            <a:spLocks noGrp="1"/>
          </p:cNvSpPr>
          <p:nvPr>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9" name="Footer Placeholder 8">
            <a:extLst>
              <a:ext uri="{FF2B5EF4-FFF2-40B4-BE49-F238E27FC236}">
                <a16:creationId xmlns:a16="http://schemas.microsoft.com/office/drawing/2014/main" id="{DE5FF143-6937-F4F3-E199-A5174D32FA83}"/>
              </a:ext>
            </a:extLst>
          </p:cNvPr>
          <p:cNvSpPr>
            <a:spLocks noGrp="1"/>
          </p:cNvSpPr>
          <p:nvPr>
            <p:ph type="ftr" sz="quarter" idx="11"/>
          </p:nvPr>
        </p:nvSpPr>
        <p:spPr/>
        <p:txBody>
          <a:bodyPr/>
          <a:lstStyle>
            <a:lvl1pPr>
              <a:defRPr>
                <a:solidFill>
                  <a:schemeClr val="bg1"/>
                </a:solidFill>
              </a:defRPr>
            </a:lvl1pPr>
          </a:lstStyle>
          <a:p>
            <a:r>
              <a:rPr lang="en-GB"/>
              <a:t>© GSMA 2022</a:t>
            </a:r>
          </a:p>
        </p:txBody>
      </p:sp>
      <p:sp>
        <p:nvSpPr>
          <p:cNvPr id="10" name="Slide Number Placeholder 9">
            <a:extLst>
              <a:ext uri="{FF2B5EF4-FFF2-40B4-BE49-F238E27FC236}">
                <a16:creationId xmlns:a16="http://schemas.microsoft.com/office/drawing/2014/main" id="{5F2CA7A7-D746-BE19-F148-7811E73C490C}"/>
              </a:ext>
            </a:extLst>
          </p:cNvPr>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sp>
        <p:nvSpPr>
          <p:cNvPr id="11" name="Title 10">
            <a:extLst>
              <a:ext uri="{FF2B5EF4-FFF2-40B4-BE49-F238E27FC236}">
                <a16:creationId xmlns:a16="http://schemas.microsoft.com/office/drawing/2014/main" id="{60ACDC8D-FE47-7356-E580-965D01DB878E}"/>
              </a:ext>
            </a:extLst>
          </p:cNvPr>
          <p:cNvSpPr>
            <a:spLocks noGrp="1"/>
          </p:cNvSpPr>
          <p:nvPr>
            <p:ph type="title"/>
          </p:nvPr>
        </p:nvSpPr>
        <p:spPr>
          <a:xfrm>
            <a:off x="881063" y="3580743"/>
            <a:ext cx="23401337" cy="1277273"/>
          </a:xfrm>
        </p:spPr>
        <p:txBody>
          <a:bodyPr/>
          <a:lstStyle>
            <a:lvl1pPr>
              <a:defRPr sz="10000">
                <a:solidFill>
                  <a:schemeClr val="bg1"/>
                </a:solidFill>
              </a:defRPr>
            </a:lvl1pPr>
          </a:lstStyle>
          <a:p>
            <a:r>
              <a:rPr lang="en-GB"/>
              <a:t>Click to edit Master title style</a:t>
            </a:r>
          </a:p>
        </p:txBody>
      </p:sp>
      <p:sp>
        <p:nvSpPr>
          <p:cNvPr id="14" name="Text Placeholder 10">
            <a:extLst>
              <a:ext uri="{FF2B5EF4-FFF2-40B4-BE49-F238E27FC236}">
                <a16:creationId xmlns:a16="http://schemas.microsoft.com/office/drawing/2014/main" id="{0C820201-394A-F114-2B1F-6214C40DE247}"/>
              </a:ext>
            </a:extLst>
          </p:cNvPr>
          <p:cNvSpPr>
            <a:spLocks noGrp="1"/>
          </p:cNvSpPr>
          <p:nvPr>
            <p:ph type="body" sz="quarter" idx="14"/>
          </p:nvPr>
        </p:nvSpPr>
        <p:spPr>
          <a:xfrm>
            <a:off x="881063" y="5150414"/>
            <a:ext cx="22618700" cy="969496"/>
          </a:xfrm>
        </p:spPr>
        <p:txBody>
          <a:bodyPr/>
          <a:lstStyle>
            <a:lvl1pPr>
              <a:defRPr sz="5400" b="0">
                <a:solidFill>
                  <a:schemeClr val="bg1"/>
                </a:solidFill>
              </a:defRPr>
            </a:lvl1pPr>
          </a:lstStyle>
          <a:p>
            <a:pPr lvl="0"/>
            <a:r>
              <a:rPr lang="en-GB"/>
              <a:t>Click to edit Master text styles</a:t>
            </a:r>
          </a:p>
        </p:txBody>
      </p:sp>
    </p:spTree>
    <p:extLst>
      <p:ext uri="{BB962C8B-B14F-4D97-AF65-F5344CB8AC3E}">
        <p14:creationId xmlns:p14="http://schemas.microsoft.com/office/powerpoint/2010/main" val="13502877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Section Divider_Picture">
    <p:bg>
      <p:bgPr>
        <a:blipFill>
          <a:blip r:embed="rId2"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8" name="Date Placeholder 7">
            <a:extLst>
              <a:ext uri="{FF2B5EF4-FFF2-40B4-BE49-F238E27FC236}">
                <a16:creationId xmlns:a16="http://schemas.microsoft.com/office/drawing/2014/main" id="{2781F175-7E0F-A5F0-5EA8-84A156206C97}"/>
              </a:ext>
            </a:extLst>
          </p:cNvPr>
          <p:cNvSpPr>
            <a:spLocks noGrp="1"/>
          </p:cNvSpPr>
          <p:nvPr>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9" name="Footer Placeholder 8">
            <a:extLst>
              <a:ext uri="{FF2B5EF4-FFF2-40B4-BE49-F238E27FC236}">
                <a16:creationId xmlns:a16="http://schemas.microsoft.com/office/drawing/2014/main" id="{DE5FF143-6937-F4F3-E199-A5174D32FA83}"/>
              </a:ext>
            </a:extLst>
          </p:cNvPr>
          <p:cNvSpPr>
            <a:spLocks noGrp="1"/>
          </p:cNvSpPr>
          <p:nvPr>
            <p:ph type="ftr" sz="quarter" idx="11"/>
          </p:nvPr>
        </p:nvSpPr>
        <p:spPr/>
        <p:txBody>
          <a:bodyPr/>
          <a:lstStyle>
            <a:lvl1pPr>
              <a:defRPr>
                <a:solidFill>
                  <a:schemeClr val="bg1"/>
                </a:solidFill>
              </a:defRPr>
            </a:lvl1pPr>
          </a:lstStyle>
          <a:p>
            <a:r>
              <a:rPr lang="en-GB"/>
              <a:t>© GSMA 2022</a:t>
            </a:r>
          </a:p>
        </p:txBody>
      </p:sp>
      <p:sp>
        <p:nvSpPr>
          <p:cNvPr id="10" name="Slide Number Placeholder 9">
            <a:extLst>
              <a:ext uri="{FF2B5EF4-FFF2-40B4-BE49-F238E27FC236}">
                <a16:creationId xmlns:a16="http://schemas.microsoft.com/office/drawing/2014/main" id="{5F2CA7A7-D746-BE19-F148-7811E73C490C}"/>
              </a:ext>
            </a:extLst>
          </p:cNvPr>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sp>
        <p:nvSpPr>
          <p:cNvPr id="11" name="Title 10">
            <a:extLst>
              <a:ext uri="{FF2B5EF4-FFF2-40B4-BE49-F238E27FC236}">
                <a16:creationId xmlns:a16="http://schemas.microsoft.com/office/drawing/2014/main" id="{60ACDC8D-FE47-7356-E580-965D01DB878E}"/>
              </a:ext>
            </a:extLst>
          </p:cNvPr>
          <p:cNvSpPr>
            <a:spLocks noGrp="1"/>
          </p:cNvSpPr>
          <p:nvPr>
            <p:ph type="title"/>
          </p:nvPr>
        </p:nvSpPr>
        <p:spPr>
          <a:xfrm>
            <a:off x="881063" y="3580743"/>
            <a:ext cx="23401337" cy="1277273"/>
          </a:xfrm>
        </p:spPr>
        <p:txBody>
          <a:bodyPr/>
          <a:lstStyle>
            <a:lvl1pPr>
              <a:defRPr sz="10000">
                <a:solidFill>
                  <a:schemeClr val="bg1"/>
                </a:solidFill>
              </a:defRPr>
            </a:lvl1pPr>
          </a:lstStyle>
          <a:p>
            <a:r>
              <a:rPr lang="en-GB"/>
              <a:t>Click to edit Master title style</a:t>
            </a:r>
          </a:p>
        </p:txBody>
      </p:sp>
      <p:pic>
        <p:nvPicPr>
          <p:cNvPr id="13" name="Graphic 12">
            <a:extLst>
              <a:ext uri="{FF2B5EF4-FFF2-40B4-BE49-F238E27FC236}">
                <a16:creationId xmlns:a16="http://schemas.microsoft.com/office/drawing/2014/main" id="{C179A0BF-49E1-7C12-B83B-507FBE716AE6}"/>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21372164" y="12871279"/>
            <a:ext cx="2127600" cy="333546"/>
          </a:xfrm>
          <a:prstGeom prst="rect">
            <a:avLst/>
          </a:prstGeom>
        </p:spPr>
      </p:pic>
      <p:sp>
        <p:nvSpPr>
          <p:cNvPr id="14" name="Text Placeholder 10">
            <a:extLst>
              <a:ext uri="{FF2B5EF4-FFF2-40B4-BE49-F238E27FC236}">
                <a16:creationId xmlns:a16="http://schemas.microsoft.com/office/drawing/2014/main" id="{0C820201-394A-F114-2B1F-6214C40DE247}"/>
              </a:ext>
            </a:extLst>
          </p:cNvPr>
          <p:cNvSpPr>
            <a:spLocks noGrp="1"/>
          </p:cNvSpPr>
          <p:nvPr>
            <p:ph type="body" sz="quarter" idx="14"/>
          </p:nvPr>
        </p:nvSpPr>
        <p:spPr>
          <a:xfrm>
            <a:off x="881063" y="5150414"/>
            <a:ext cx="22618700" cy="969496"/>
          </a:xfrm>
        </p:spPr>
        <p:txBody>
          <a:bodyPr/>
          <a:lstStyle>
            <a:lvl1pPr>
              <a:defRPr sz="5400" b="0">
                <a:solidFill>
                  <a:schemeClr val="bg1"/>
                </a:solidFill>
              </a:defRPr>
            </a:lvl1pPr>
          </a:lstStyle>
          <a:p>
            <a:pPr lvl="0"/>
            <a:r>
              <a:rPr lang="en-GB"/>
              <a:t>Click to edit Master text styles</a:t>
            </a:r>
          </a:p>
        </p:txBody>
      </p:sp>
    </p:spTree>
    <p:extLst>
      <p:ext uri="{BB962C8B-B14F-4D97-AF65-F5344CB8AC3E}">
        <p14:creationId xmlns:p14="http://schemas.microsoft.com/office/powerpoint/2010/main" val="26285959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Divider 04">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972ED41C-BC63-CCC9-525D-2F7C1D56F627}"/>
              </a:ext>
            </a:extLst>
          </p:cNvPr>
          <p:cNvGrpSpPr/>
          <p:nvPr userDrawn="1"/>
        </p:nvGrpSpPr>
        <p:grpSpPr>
          <a:xfrm rot="16200000">
            <a:off x="5333209" y="-5333211"/>
            <a:ext cx="13715998" cy="24382417"/>
            <a:chOff x="3" y="-1"/>
            <a:chExt cx="24382416" cy="24382424"/>
          </a:xfrm>
        </p:grpSpPr>
        <p:sp>
          <p:nvSpPr>
            <p:cNvPr id="7" name="Rectangle 6">
              <a:extLst>
                <a:ext uri="{FF2B5EF4-FFF2-40B4-BE49-F238E27FC236}">
                  <a16:creationId xmlns:a16="http://schemas.microsoft.com/office/drawing/2014/main" id="{5D1B524B-3D40-A964-AE67-36FE4D8385E0}"/>
                </a:ext>
              </a:extLst>
            </p:cNvPr>
            <p:cNvSpPr/>
            <p:nvPr/>
          </p:nvSpPr>
          <p:spPr>
            <a:xfrm rot="16200000">
              <a:off x="6096003" y="-6096000"/>
              <a:ext cx="12190416" cy="243824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 name="Group 11">
              <a:extLst>
                <a:ext uri="{FF2B5EF4-FFF2-40B4-BE49-F238E27FC236}">
                  <a16:creationId xmlns:a16="http://schemas.microsoft.com/office/drawing/2014/main" id="{D511F6C9-8F96-B31B-E24E-C5A2B8D6DA99}"/>
                </a:ext>
              </a:extLst>
            </p:cNvPr>
            <p:cNvGrpSpPr/>
            <p:nvPr userDrawn="1"/>
          </p:nvGrpSpPr>
          <p:grpSpPr>
            <a:xfrm>
              <a:off x="3" y="12191209"/>
              <a:ext cx="24382416" cy="12191214"/>
              <a:chOff x="3" y="12879162"/>
              <a:chExt cx="24382416" cy="6690742"/>
            </a:xfrm>
          </p:grpSpPr>
          <p:sp>
            <p:nvSpPr>
              <p:cNvPr id="8" name="Rectangle 7">
                <a:extLst>
                  <a:ext uri="{FF2B5EF4-FFF2-40B4-BE49-F238E27FC236}">
                    <a16:creationId xmlns:a16="http://schemas.microsoft.com/office/drawing/2014/main" id="{289ECD7D-3D62-C3F0-8DC0-E6A2C72260EF}"/>
                  </a:ext>
                </a:extLst>
              </p:cNvPr>
              <p:cNvSpPr>
                <a:spLocks/>
              </p:cNvSpPr>
              <p:nvPr/>
            </p:nvSpPr>
            <p:spPr>
              <a:xfrm rot="16200000">
                <a:off x="10852760" y="2026407"/>
                <a:ext cx="2676903" cy="243824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0F71AC1C-6861-88DE-0456-AB5F6C35D8CE}"/>
                  </a:ext>
                </a:extLst>
              </p:cNvPr>
              <p:cNvSpPr/>
              <p:nvPr/>
            </p:nvSpPr>
            <p:spPr>
              <a:xfrm rot="16200000">
                <a:off x="11067304" y="4488770"/>
                <a:ext cx="2247816" cy="24382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C7E037D4-079F-4C16-7B74-BDFEB31FD933}"/>
                  </a:ext>
                </a:extLst>
              </p:cNvPr>
              <p:cNvSpPr>
                <a:spLocks/>
              </p:cNvSpPr>
              <p:nvPr userDrawn="1"/>
            </p:nvSpPr>
            <p:spPr>
              <a:xfrm rot="16200000">
                <a:off x="11308201" y="6495688"/>
                <a:ext cx="1766018" cy="243824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3" name="Date Placeholder 2">
            <a:extLst>
              <a:ext uri="{FF2B5EF4-FFF2-40B4-BE49-F238E27FC236}">
                <a16:creationId xmlns:a16="http://schemas.microsoft.com/office/drawing/2014/main" id="{0047735E-7B8F-8BC8-4F7E-BCF621E9717A}"/>
              </a:ext>
            </a:extLst>
          </p:cNvPr>
          <p:cNvSpPr>
            <a:spLocks noGrp="1"/>
          </p:cNvSpPr>
          <p:nvPr userDrawn="1">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4" name="Footer Placeholder 3">
            <a:extLst>
              <a:ext uri="{FF2B5EF4-FFF2-40B4-BE49-F238E27FC236}">
                <a16:creationId xmlns:a16="http://schemas.microsoft.com/office/drawing/2014/main" id="{42987D87-0237-95AC-CF2A-0A06A3DDEA15}"/>
              </a:ext>
            </a:extLst>
          </p:cNvPr>
          <p:cNvSpPr>
            <a:spLocks noGrp="1"/>
          </p:cNvSpPr>
          <p:nvPr userDrawn="1">
            <p:ph type="ftr" sz="quarter" idx="11"/>
          </p:nvPr>
        </p:nvSpPr>
        <p:spPr/>
        <p:txBody>
          <a:bodyPr/>
          <a:lstStyle>
            <a:lvl1pPr>
              <a:defRPr>
                <a:solidFill>
                  <a:schemeClr val="bg1"/>
                </a:solidFill>
              </a:defRPr>
            </a:lvl1pPr>
          </a:lstStyle>
          <a:p>
            <a:r>
              <a:rPr lang="en-GB"/>
              <a:t>© GSMA 2022</a:t>
            </a:r>
          </a:p>
        </p:txBody>
      </p:sp>
      <p:sp>
        <p:nvSpPr>
          <p:cNvPr id="5" name="Slide Number Placeholder 4">
            <a:extLst>
              <a:ext uri="{FF2B5EF4-FFF2-40B4-BE49-F238E27FC236}">
                <a16:creationId xmlns:a16="http://schemas.microsoft.com/office/drawing/2014/main" id="{859CCE7D-722A-BE32-8704-7FDDF2102C3A}"/>
              </a:ext>
            </a:extLst>
          </p:cNvPr>
          <p:cNvSpPr>
            <a:spLocks noGrp="1"/>
          </p:cNvSpPr>
          <p:nvPr userDrawn="1">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pic>
        <p:nvPicPr>
          <p:cNvPr id="11" name="Graphic 10">
            <a:extLst>
              <a:ext uri="{FF2B5EF4-FFF2-40B4-BE49-F238E27FC236}">
                <a16:creationId xmlns:a16="http://schemas.microsoft.com/office/drawing/2014/main" id="{27B900B3-DF3E-739D-34F9-3945912E3984}"/>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
        <p:nvSpPr>
          <p:cNvPr id="15" name="Title 10">
            <a:extLst>
              <a:ext uri="{FF2B5EF4-FFF2-40B4-BE49-F238E27FC236}">
                <a16:creationId xmlns:a16="http://schemas.microsoft.com/office/drawing/2014/main" id="{38DFF472-AE3A-8C04-7682-CF821E204F4D}"/>
              </a:ext>
            </a:extLst>
          </p:cNvPr>
          <p:cNvSpPr>
            <a:spLocks noGrp="1"/>
          </p:cNvSpPr>
          <p:nvPr>
            <p:ph type="title" hasCustomPrompt="1"/>
          </p:nvPr>
        </p:nvSpPr>
        <p:spPr>
          <a:xfrm>
            <a:off x="881064" y="3568341"/>
            <a:ext cx="22618700" cy="1277273"/>
          </a:xfrm>
        </p:spPr>
        <p:txBody>
          <a:bodyPr/>
          <a:lstStyle>
            <a:lvl1pPr>
              <a:defRPr sz="10000">
                <a:solidFill>
                  <a:schemeClr val="bg1"/>
                </a:solidFill>
              </a:defRPr>
            </a:lvl1pPr>
          </a:lstStyle>
          <a:p>
            <a:r>
              <a:rPr lang="en-GB"/>
              <a:t>Click to add title</a:t>
            </a:r>
          </a:p>
        </p:txBody>
      </p:sp>
      <p:sp>
        <p:nvSpPr>
          <p:cNvPr id="16" name="Text Placeholder 10">
            <a:extLst>
              <a:ext uri="{FF2B5EF4-FFF2-40B4-BE49-F238E27FC236}">
                <a16:creationId xmlns:a16="http://schemas.microsoft.com/office/drawing/2014/main" id="{DEE1D423-C061-3CD7-1545-97D237C67E30}"/>
              </a:ext>
            </a:extLst>
          </p:cNvPr>
          <p:cNvSpPr>
            <a:spLocks noGrp="1"/>
          </p:cNvSpPr>
          <p:nvPr>
            <p:ph type="body" sz="quarter" idx="14"/>
          </p:nvPr>
        </p:nvSpPr>
        <p:spPr>
          <a:xfrm>
            <a:off x="881063" y="5150414"/>
            <a:ext cx="22618700" cy="969496"/>
          </a:xfrm>
        </p:spPr>
        <p:txBody>
          <a:bodyPr/>
          <a:lstStyle>
            <a:lvl1pPr>
              <a:defRPr sz="5400" b="0">
                <a:solidFill>
                  <a:schemeClr val="bg1"/>
                </a:solidFill>
              </a:defRPr>
            </a:lvl1pPr>
          </a:lstStyle>
          <a:p>
            <a:pPr lvl="0"/>
            <a:r>
              <a:rPr lang="en-GB"/>
              <a:t>Click to edit Master text styles</a:t>
            </a:r>
          </a:p>
        </p:txBody>
      </p:sp>
    </p:spTree>
    <p:extLst>
      <p:ext uri="{BB962C8B-B14F-4D97-AF65-F5344CB8AC3E}">
        <p14:creationId xmlns:p14="http://schemas.microsoft.com/office/powerpoint/2010/main" val="17624183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7679">
          <p15:clr>
            <a:srgbClr val="FBAE40"/>
          </p15:clr>
        </p15:guide>
        <p15:guide id="2" orient="horz" pos="432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Divider_01">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Date Placeholder 7">
            <a:extLst>
              <a:ext uri="{FF2B5EF4-FFF2-40B4-BE49-F238E27FC236}">
                <a16:creationId xmlns:a16="http://schemas.microsoft.com/office/drawing/2014/main" id="{2781F175-7E0F-A5F0-5EA8-84A156206C97}"/>
              </a:ext>
            </a:extLst>
          </p:cNvPr>
          <p:cNvSpPr>
            <a:spLocks noGrp="1"/>
          </p:cNvSpPr>
          <p:nvPr>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9" name="Footer Placeholder 8">
            <a:extLst>
              <a:ext uri="{FF2B5EF4-FFF2-40B4-BE49-F238E27FC236}">
                <a16:creationId xmlns:a16="http://schemas.microsoft.com/office/drawing/2014/main" id="{DE5FF143-6937-F4F3-E199-A5174D32FA83}"/>
              </a:ext>
            </a:extLst>
          </p:cNvPr>
          <p:cNvSpPr>
            <a:spLocks noGrp="1"/>
          </p:cNvSpPr>
          <p:nvPr>
            <p:ph type="ftr" sz="quarter" idx="11"/>
          </p:nvPr>
        </p:nvSpPr>
        <p:spPr/>
        <p:txBody>
          <a:bodyPr/>
          <a:lstStyle>
            <a:lvl1pPr>
              <a:defRPr>
                <a:solidFill>
                  <a:schemeClr val="bg1"/>
                </a:solidFill>
              </a:defRPr>
            </a:lvl1pPr>
          </a:lstStyle>
          <a:p>
            <a:r>
              <a:rPr lang="en-GB"/>
              <a:t>© GSMA 2022</a:t>
            </a:r>
          </a:p>
        </p:txBody>
      </p:sp>
      <p:sp>
        <p:nvSpPr>
          <p:cNvPr id="10" name="Slide Number Placeholder 9">
            <a:extLst>
              <a:ext uri="{FF2B5EF4-FFF2-40B4-BE49-F238E27FC236}">
                <a16:creationId xmlns:a16="http://schemas.microsoft.com/office/drawing/2014/main" id="{5F2CA7A7-D746-BE19-F148-7811E73C490C}"/>
              </a:ext>
            </a:extLst>
          </p:cNvPr>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sp>
        <p:nvSpPr>
          <p:cNvPr id="12" name="Text Placeholder 10">
            <a:extLst>
              <a:ext uri="{FF2B5EF4-FFF2-40B4-BE49-F238E27FC236}">
                <a16:creationId xmlns:a16="http://schemas.microsoft.com/office/drawing/2014/main" id="{228D62D3-1FFD-0ABC-8607-9778DF92B0CB}"/>
              </a:ext>
            </a:extLst>
          </p:cNvPr>
          <p:cNvSpPr>
            <a:spLocks noGrp="1"/>
          </p:cNvSpPr>
          <p:nvPr>
            <p:ph type="body" sz="quarter" idx="14"/>
          </p:nvPr>
        </p:nvSpPr>
        <p:spPr>
          <a:xfrm>
            <a:off x="881063" y="5626851"/>
            <a:ext cx="6996845" cy="6565149"/>
          </a:xfrm>
        </p:spPr>
        <p:txBody>
          <a:bodyPr/>
          <a:lstStyle>
            <a:lvl1pPr>
              <a:defRPr sz="4400">
                <a:solidFill>
                  <a:schemeClr val="bg1"/>
                </a:solidFill>
              </a:defRPr>
            </a:lvl1pPr>
            <a:lvl2pPr>
              <a:defRPr sz="4400">
                <a:solidFill>
                  <a:schemeClr val="bg1"/>
                </a:solidFill>
              </a:defRPr>
            </a:lvl2pPr>
            <a:lvl3pPr>
              <a:defRPr sz="3200">
                <a:solidFill>
                  <a:schemeClr val="bg1"/>
                </a:solidFill>
              </a:defRPr>
            </a:lvl3pPr>
            <a:lvl4pPr>
              <a:buClrTx/>
              <a:defRPr sz="3200">
                <a:solidFill>
                  <a:schemeClr val="bg1"/>
                </a:solidFill>
              </a:defRPr>
            </a:lvl4pPr>
            <a:lvl5pPr>
              <a:defRPr sz="18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pic>
        <p:nvPicPr>
          <p:cNvPr id="11" name="Graphic 10">
            <a:extLst>
              <a:ext uri="{FF2B5EF4-FFF2-40B4-BE49-F238E27FC236}">
                <a16:creationId xmlns:a16="http://schemas.microsoft.com/office/drawing/2014/main" id="{54184F31-94DF-9F7A-09CB-A278E0B92C99}"/>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2089061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ection Divider_02">
    <p:bg>
      <p:bgPr>
        <a:solidFill>
          <a:schemeClr val="bg1"/>
        </a:solidFill>
        <a:effectLst/>
      </p:bgPr>
    </p:bg>
    <p:spTree>
      <p:nvGrpSpPr>
        <p:cNvPr id="1" name=""/>
        <p:cNvGrpSpPr/>
        <p:nvPr/>
      </p:nvGrpSpPr>
      <p:grpSpPr>
        <a:xfrm>
          <a:off x="0" y="0"/>
          <a:ext cx="0" cy="0"/>
          <a:chOff x="0" y="0"/>
          <a:chExt cx="0" cy="0"/>
        </a:xfrm>
      </p:grpSpPr>
      <p:sp>
        <p:nvSpPr>
          <p:cNvPr id="18" name="Picture Placeholder 6">
            <a:extLst>
              <a:ext uri="{FF2B5EF4-FFF2-40B4-BE49-F238E27FC236}">
                <a16:creationId xmlns:a16="http://schemas.microsoft.com/office/drawing/2014/main" id="{35FA7D57-A765-5652-445E-CA88F064A144}"/>
              </a:ext>
            </a:extLst>
          </p:cNvPr>
          <p:cNvSpPr>
            <a:spLocks noGrp="1"/>
          </p:cNvSpPr>
          <p:nvPr>
            <p:ph type="pic" sz="quarter" idx="13"/>
          </p:nvPr>
        </p:nvSpPr>
        <p:spPr>
          <a:xfrm>
            <a:off x="0" y="0"/>
            <a:ext cx="10896600" cy="13716000"/>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grpSp>
        <p:nvGrpSpPr>
          <p:cNvPr id="7" name="Group 6">
            <a:extLst>
              <a:ext uri="{FF2B5EF4-FFF2-40B4-BE49-F238E27FC236}">
                <a16:creationId xmlns:a16="http://schemas.microsoft.com/office/drawing/2014/main" id="{6B21DDDF-9F58-018D-7641-C0172BCA5EB2}"/>
              </a:ext>
            </a:extLst>
          </p:cNvPr>
          <p:cNvGrpSpPr/>
          <p:nvPr userDrawn="1"/>
        </p:nvGrpSpPr>
        <p:grpSpPr>
          <a:xfrm rot="16200000">
            <a:off x="10781509" y="115090"/>
            <a:ext cx="13715999" cy="13485815"/>
            <a:chOff x="2" y="-1"/>
            <a:chExt cx="24382416" cy="24382423"/>
          </a:xfrm>
        </p:grpSpPr>
        <p:sp>
          <p:nvSpPr>
            <p:cNvPr id="13" name="Rectangle 12">
              <a:extLst>
                <a:ext uri="{FF2B5EF4-FFF2-40B4-BE49-F238E27FC236}">
                  <a16:creationId xmlns:a16="http://schemas.microsoft.com/office/drawing/2014/main" id="{6E9DEC84-A7A7-B2CA-1C51-4FBF92CB5FBE}"/>
                </a:ext>
              </a:extLst>
            </p:cNvPr>
            <p:cNvSpPr/>
            <p:nvPr/>
          </p:nvSpPr>
          <p:spPr>
            <a:xfrm rot="16200000">
              <a:off x="10897452" y="-10897451"/>
              <a:ext cx="2587514" cy="243824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4" name="Group 13">
              <a:extLst>
                <a:ext uri="{FF2B5EF4-FFF2-40B4-BE49-F238E27FC236}">
                  <a16:creationId xmlns:a16="http://schemas.microsoft.com/office/drawing/2014/main" id="{55F24DB5-D27A-BC9D-0F48-6EDD8F7767F1}"/>
                </a:ext>
              </a:extLst>
            </p:cNvPr>
            <p:cNvGrpSpPr/>
            <p:nvPr userDrawn="1"/>
          </p:nvGrpSpPr>
          <p:grpSpPr>
            <a:xfrm>
              <a:off x="2" y="2587514"/>
              <a:ext cx="24382416" cy="21794908"/>
              <a:chOff x="2" y="7608494"/>
              <a:chExt cx="24382416" cy="11961410"/>
            </a:xfrm>
          </p:grpSpPr>
          <p:sp>
            <p:nvSpPr>
              <p:cNvPr id="15" name="Rectangle 14">
                <a:extLst>
                  <a:ext uri="{FF2B5EF4-FFF2-40B4-BE49-F238E27FC236}">
                    <a16:creationId xmlns:a16="http://schemas.microsoft.com/office/drawing/2014/main" id="{16336F52-5DF8-8E29-4B99-0C1EC481382F}"/>
                  </a:ext>
                </a:extLst>
              </p:cNvPr>
              <p:cNvSpPr>
                <a:spLocks/>
              </p:cNvSpPr>
              <p:nvPr/>
            </p:nvSpPr>
            <p:spPr>
              <a:xfrm rot="16200000">
                <a:off x="11481174" y="-3872677"/>
                <a:ext cx="1420072" cy="243824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8FFF0EEE-E29C-9168-E755-B3B0FFB521D0}"/>
                  </a:ext>
                </a:extLst>
              </p:cNvPr>
              <p:cNvSpPr/>
              <p:nvPr/>
            </p:nvSpPr>
            <p:spPr>
              <a:xfrm rot="16200000">
                <a:off x="11570069" y="-2541498"/>
                <a:ext cx="1242286" cy="243824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E5284B3E-6285-AEC4-D883-3D52839EFA8A}"/>
                  </a:ext>
                </a:extLst>
              </p:cNvPr>
              <p:cNvSpPr>
                <a:spLocks/>
              </p:cNvSpPr>
              <p:nvPr/>
            </p:nvSpPr>
            <p:spPr>
              <a:xfrm rot="16200000">
                <a:off x="7541683" y="2729170"/>
                <a:ext cx="9299053" cy="243824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8" name="Date Placeholder 7">
            <a:extLst>
              <a:ext uri="{FF2B5EF4-FFF2-40B4-BE49-F238E27FC236}">
                <a16:creationId xmlns:a16="http://schemas.microsoft.com/office/drawing/2014/main" id="{2781F175-7E0F-A5F0-5EA8-84A156206C97}"/>
              </a:ext>
            </a:extLst>
          </p:cNvPr>
          <p:cNvSpPr>
            <a:spLocks noGrp="1"/>
          </p:cNvSpPr>
          <p:nvPr>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9" name="Footer Placeholder 8">
            <a:extLst>
              <a:ext uri="{FF2B5EF4-FFF2-40B4-BE49-F238E27FC236}">
                <a16:creationId xmlns:a16="http://schemas.microsoft.com/office/drawing/2014/main" id="{DE5FF143-6937-F4F3-E199-A5174D32FA83}"/>
              </a:ext>
            </a:extLst>
          </p:cNvPr>
          <p:cNvSpPr>
            <a:spLocks noGrp="1"/>
          </p:cNvSpPr>
          <p:nvPr>
            <p:ph type="ftr" sz="quarter" idx="11"/>
          </p:nvPr>
        </p:nvSpPr>
        <p:spPr/>
        <p:txBody>
          <a:bodyPr/>
          <a:lstStyle>
            <a:lvl1pPr>
              <a:defRPr>
                <a:solidFill>
                  <a:schemeClr val="bg1"/>
                </a:solidFill>
              </a:defRPr>
            </a:lvl1pPr>
          </a:lstStyle>
          <a:p>
            <a:r>
              <a:rPr lang="en-GB"/>
              <a:t>© GSMA 2022</a:t>
            </a:r>
          </a:p>
        </p:txBody>
      </p:sp>
      <p:sp>
        <p:nvSpPr>
          <p:cNvPr id="10" name="Slide Number Placeholder 9">
            <a:extLst>
              <a:ext uri="{FF2B5EF4-FFF2-40B4-BE49-F238E27FC236}">
                <a16:creationId xmlns:a16="http://schemas.microsoft.com/office/drawing/2014/main" id="{5F2CA7A7-D746-BE19-F148-7811E73C490C}"/>
              </a:ext>
            </a:extLst>
          </p:cNvPr>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sp>
        <p:nvSpPr>
          <p:cNvPr id="12" name="Text Placeholder 10">
            <a:extLst>
              <a:ext uri="{FF2B5EF4-FFF2-40B4-BE49-F238E27FC236}">
                <a16:creationId xmlns:a16="http://schemas.microsoft.com/office/drawing/2014/main" id="{228D62D3-1FFD-0ABC-8607-9778DF92B0CB}"/>
              </a:ext>
            </a:extLst>
          </p:cNvPr>
          <p:cNvSpPr>
            <a:spLocks noGrp="1"/>
          </p:cNvSpPr>
          <p:nvPr>
            <p:ph type="body" sz="quarter" idx="14"/>
          </p:nvPr>
        </p:nvSpPr>
        <p:spPr>
          <a:xfrm>
            <a:off x="16045864" y="5626851"/>
            <a:ext cx="7301548" cy="6565149"/>
          </a:xfrm>
        </p:spPr>
        <p:txBody>
          <a:bodyPr/>
          <a:lstStyle>
            <a:lvl1pPr>
              <a:defRPr sz="4400">
                <a:solidFill>
                  <a:schemeClr val="bg1"/>
                </a:solidFill>
              </a:defRPr>
            </a:lvl1pPr>
            <a:lvl2pPr>
              <a:defRPr sz="4400">
                <a:solidFill>
                  <a:schemeClr val="bg1"/>
                </a:solidFill>
              </a:defRPr>
            </a:lvl2pPr>
            <a:lvl3pPr>
              <a:defRPr sz="3200">
                <a:solidFill>
                  <a:schemeClr val="bg1"/>
                </a:solidFill>
              </a:defRPr>
            </a:lvl3pPr>
            <a:lvl4pPr>
              <a:buClrTx/>
              <a:defRPr sz="3200">
                <a:solidFill>
                  <a:schemeClr val="bg1"/>
                </a:solidFill>
              </a:defRPr>
            </a:lvl4pPr>
            <a:lvl5pPr>
              <a:defRPr sz="18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pic>
        <p:nvPicPr>
          <p:cNvPr id="11" name="Graphic 10">
            <a:extLst>
              <a:ext uri="{FF2B5EF4-FFF2-40B4-BE49-F238E27FC236}">
                <a16:creationId xmlns:a16="http://schemas.microsoft.com/office/drawing/2014/main" id="{54184F31-94DF-9F7A-09CB-A278E0B92C99}"/>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2652927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ection Divider 03">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972ED41C-BC63-CCC9-525D-2F7C1D56F627}"/>
              </a:ext>
            </a:extLst>
          </p:cNvPr>
          <p:cNvGrpSpPr/>
          <p:nvPr userDrawn="1"/>
        </p:nvGrpSpPr>
        <p:grpSpPr>
          <a:xfrm rot="16200000">
            <a:off x="5333209" y="-5333211"/>
            <a:ext cx="13715998" cy="24382417"/>
            <a:chOff x="3" y="-1"/>
            <a:chExt cx="24382416" cy="24382424"/>
          </a:xfrm>
        </p:grpSpPr>
        <p:sp>
          <p:nvSpPr>
            <p:cNvPr id="7" name="Rectangle 6">
              <a:extLst>
                <a:ext uri="{FF2B5EF4-FFF2-40B4-BE49-F238E27FC236}">
                  <a16:creationId xmlns:a16="http://schemas.microsoft.com/office/drawing/2014/main" id="{5D1B524B-3D40-A964-AE67-36FE4D8385E0}"/>
                </a:ext>
              </a:extLst>
            </p:cNvPr>
            <p:cNvSpPr/>
            <p:nvPr/>
          </p:nvSpPr>
          <p:spPr>
            <a:xfrm rot="16200000">
              <a:off x="6096003" y="-6096000"/>
              <a:ext cx="12190416" cy="243824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 name="Group 11">
              <a:extLst>
                <a:ext uri="{FF2B5EF4-FFF2-40B4-BE49-F238E27FC236}">
                  <a16:creationId xmlns:a16="http://schemas.microsoft.com/office/drawing/2014/main" id="{D511F6C9-8F96-B31B-E24E-C5A2B8D6DA99}"/>
                </a:ext>
              </a:extLst>
            </p:cNvPr>
            <p:cNvGrpSpPr/>
            <p:nvPr userDrawn="1"/>
          </p:nvGrpSpPr>
          <p:grpSpPr>
            <a:xfrm>
              <a:off x="3" y="12191209"/>
              <a:ext cx="24382416" cy="12191214"/>
              <a:chOff x="3" y="12879162"/>
              <a:chExt cx="24382416" cy="6690742"/>
            </a:xfrm>
          </p:grpSpPr>
          <p:sp>
            <p:nvSpPr>
              <p:cNvPr id="8" name="Rectangle 7">
                <a:extLst>
                  <a:ext uri="{FF2B5EF4-FFF2-40B4-BE49-F238E27FC236}">
                    <a16:creationId xmlns:a16="http://schemas.microsoft.com/office/drawing/2014/main" id="{289ECD7D-3D62-C3F0-8DC0-E6A2C72260EF}"/>
                  </a:ext>
                </a:extLst>
              </p:cNvPr>
              <p:cNvSpPr>
                <a:spLocks/>
              </p:cNvSpPr>
              <p:nvPr/>
            </p:nvSpPr>
            <p:spPr>
              <a:xfrm rot="16200000">
                <a:off x="10852760" y="2026407"/>
                <a:ext cx="2676903" cy="243824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0F71AC1C-6861-88DE-0456-AB5F6C35D8CE}"/>
                  </a:ext>
                </a:extLst>
              </p:cNvPr>
              <p:cNvSpPr/>
              <p:nvPr/>
            </p:nvSpPr>
            <p:spPr>
              <a:xfrm rot="16200000">
                <a:off x="11067304" y="4488770"/>
                <a:ext cx="2247816" cy="24382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C7E037D4-079F-4C16-7B74-BDFEB31FD933}"/>
                  </a:ext>
                </a:extLst>
              </p:cNvPr>
              <p:cNvSpPr>
                <a:spLocks/>
              </p:cNvSpPr>
              <p:nvPr userDrawn="1"/>
            </p:nvSpPr>
            <p:spPr>
              <a:xfrm rot="16200000">
                <a:off x="11308201" y="6495688"/>
                <a:ext cx="1766018" cy="243824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2" name="Title 1">
            <a:extLst>
              <a:ext uri="{FF2B5EF4-FFF2-40B4-BE49-F238E27FC236}">
                <a16:creationId xmlns:a16="http://schemas.microsoft.com/office/drawing/2014/main" id="{F2E0493D-61A7-878A-76BD-FCC834E1786E}"/>
              </a:ext>
            </a:extLst>
          </p:cNvPr>
          <p:cNvSpPr>
            <a:spLocks noGrp="1"/>
          </p:cNvSpPr>
          <p:nvPr userDrawn="1">
            <p:ph type="title"/>
          </p:nvPr>
        </p:nvSpPr>
        <p:spPr>
          <a:xfrm>
            <a:off x="881063" y="5931351"/>
            <a:ext cx="10415587" cy="842988"/>
          </a:xfrm>
        </p:spPr>
        <p:txBody>
          <a:bodyPr/>
          <a:lstStyle>
            <a:lvl1pPr>
              <a:defRPr sz="6600">
                <a:solidFill>
                  <a:schemeClr val="bg1"/>
                </a:solidFill>
              </a:defRPr>
            </a:lvl1pPr>
          </a:lstStyle>
          <a:p>
            <a:r>
              <a:rPr lang="en-GB"/>
              <a:t>Click to edit Master title style</a:t>
            </a:r>
          </a:p>
        </p:txBody>
      </p:sp>
      <p:sp>
        <p:nvSpPr>
          <p:cNvPr id="3" name="Date Placeholder 2">
            <a:extLst>
              <a:ext uri="{FF2B5EF4-FFF2-40B4-BE49-F238E27FC236}">
                <a16:creationId xmlns:a16="http://schemas.microsoft.com/office/drawing/2014/main" id="{0047735E-7B8F-8BC8-4F7E-BCF621E9717A}"/>
              </a:ext>
            </a:extLst>
          </p:cNvPr>
          <p:cNvSpPr>
            <a:spLocks noGrp="1"/>
          </p:cNvSpPr>
          <p:nvPr userDrawn="1">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4" name="Footer Placeholder 3">
            <a:extLst>
              <a:ext uri="{FF2B5EF4-FFF2-40B4-BE49-F238E27FC236}">
                <a16:creationId xmlns:a16="http://schemas.microsoft.com/office/drawing/2014/main" id="{42987D87-0237-95AC-CF2A-0A06A3DDEA15}"/>
              </a:ext>
            </a:extLst>
          </p:cNvPr>
          <p:cNvSpPr>
            <a:spLocks noGrp="1"/>
          </p:cNvSpPr>
          <p:nvPr userDrawn="1">
            <p:ph type="ftr" sz="quarter" idx="11"/>
          </p:nvPr>
        </p:nvSpPr>
        <p:spPr/>
        <p:txBody>
          <a:bodyPr/>
          <a:lstStyle>
            <a:lvl1pPr>
              <a:defRPr>
                <a:solidFill>
                  <a:schemeClr val="bg1"/>
                </a:solidFill>
              </a:defRPr>
            </a:lvl1pPr>
          </a:lstStyle>
          <a:p>
            <a:r>
              <a:rPr lang="en-GB"/>
              <a:t>© GSMA 2022</a:t>
            </a:r>
          </a:p>
        </p:txBody>
      </p:sp>
      <p:sp>
        <p:nvSpPr>
          <p:cNvPr id="5" name="Slide Number Placeholder 4">
            <a:extLst>
              <a:ext uri="{FF2B5EF4-FFF2-40B4-BE49-F238E27FC236}">
                <a16:creationId xmlns:a16="http://schemas.microsoft.com/office/drawing/2014/main" id="{859CCE7D-722A-BE32-8704-7FDDF2102C3A}"/>
              </a:ext>
            </a:extLst>
          </p:cNvPr>
          <p:cNvSpPr>
            <a:spLocks noGrp="1"/>
          </p:cNvSpPr>
          <p:nvPr userDrawn="1">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pic>
        <p:nvPicPr>
          <p:cNvPr id="11" name="Graphic 10">
            <a:extLst>
              <a:ext uri="{FF2B5EF4-FFF2-40B4-BE49-F238E27FC236}">
                <a16:creationId xmlns:a16="http://schemas.microsoft.com/office/drawing/2014/main" id="{27B900B3-DF3E-739D-34F9-3945912E3984}"/>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
        <p:nvSpPr>
          <p:cNvPr id="13" name="Text Placeholder 10">
            <a:extLst>
              <a:ext uri="{FF2B5EF4-FFF2-40B4-BE49-F238E27FC236}">
                <a16:creationId xmlns:a16="http://schemas.microsoft.com/office/drawing/2014/main" id="{780988D1-2308-8A71-5492-5AE996641080}"/>
              </a:ext>
            </a:extLst>
          </p:cNvPr>
          <p:cNvSpPr>
            <a:spLocks noGrp="1"/>
          </p:cNvSpPr>
          <p:nvPr>
            <p:ph type="body" sz="quarter" idx="14"/>
          </p:nvPr>
        </p:nvSpPr>
        <p:spPr>
          <a:xfrm>
            <a:off x="881063" y="7077239"/>
            <a:ext cx="10415587" cy="1838161"/>
          </a:xfrm>
        </p:spPr>
        <p:txBody>
          <a:bodyPr/>
          <a:lstStyle>
            <a:lvl1pPr>
              <a:defRPr sz="3200" b="0">
                <a:solidFill>
                  <a:schemeClr val="bg1"/>
                </a:solidFill>
              </a:defRPr>
            </a:lvl1pPr>
            <a:lvl2pPr>
              <a:defRPr>
                <a:solidFill>
                  <a:schemeClr val="bg1"/>
                </a:solidFill>
              </a:defRPr>
            </a:lvl2pPr>
            <a:lvl3pPr>
              <a:defRPr>
                <a:solidFill>
                  <a:schemeClr val="bg1"/>
                </a:solidFill>
              </a:defRPr>
            </a:lvl3pPr>
            <a:lvl4pPr>
              <a:buClrTx/>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3971063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7679">
          <p15:clr>
            <a:srgbClr val="FBAE40"/>
          </p15:clr>
        </p15:guide>
        <p15:guide id="2" orient="horz" pos="432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Large Message_Gray Background">
    <p:bg>
      <p:bgPr>
        <a:solidFill>
          <a:schemeClr val="bg2"/>
        </a:solidFill>
        <a:effectLst/>
      </p:bgPr>
    </p:bg>
    <p:spTree>
      <p:nvGrpSpPr>
        <p:cNvPr id="1" name=""/>
        <p:cNvGrpSpPr/>
        <p:nvPr/>
      </p:nvGrpSpPr>
      <p:grpSpPr>
        <a:xfrm>
          <a:off x="0" y="0"/>
          <a:ext cx="0" cy="0"/>
          <a:chOff x="0" y="0"/>
          <a:chExt cx="0" cy="0"/>
        </a:xfrm>
      </p:grpSpPr>
      <p:sp>
        <p:nvSpPr>
          <p:cNvPr id="8" name="Date Placeholder 7">
            <a:extLst>
              <a:ext uri="{FF2B5EF4-FFF2-40B4-BE49-F238E27FC236}">
                <a16:creationId xmlns:a16="http://schemas.microsoft.com/office/drawing/2014/main" id="{2781F175-7E0F-A5F0-5EA8-84A156206C97}"/>
              </a:ext>
            </a:extLst>
          </p:cNvPr>
          <p:cNvSpPr>
            <a:spLocks noGrp="1"/>
          </p:cNvSpPr>
          <p:nvPr>
            <p:ph type="dt" sz="half" idx="10"/>
          </p:nvPr>
        </p:nvSpPr>
        <p:spPr/>
        <p:txBody>
          <a:bodyPr/>
          <a:lstStyle/>
          <a:p>
            <a:fld id="{7E88A085-3330-4B00-A60A-515326445D30}" type="datetime1">
              <a:rPr lang="en-GB" smtClean="0"/>
              <a:t>02/10/2025</a:t>
            </a:fld>
            <a:endParaRPr lang="en-GB"/>
          </a:p>
        </p:txBody>
      </p:sp>
      <p:sp>
        <p:nvSpPr>
          <p:cNvPr id="9" name="Footer Placeholder 8">
            <a:extLst>
              <a:ext uri="{FF2B5EF4-FFF2-40B4-BE49-F238E27FC236}">
                <a16:creationId xmlns:a16="http://schemas.microsoft.com/office/drawing/2014/main" id="{DE5FF143-6937-F4F3-E199-A5174D32FA83}"/>
              </a:ext>
            </a:extLst>
          </p:cNvPr>
          <p:cNvSpPr>
            <a:spLocks noGrp="1"/>
          </p:cNvSpPr>
          <p:nvPr>
            <p:ph type="ftr" sz="quarter" idx="11"/>
          </p:nvPr>
        </p:nvSpPr>
        <p:spPr/>
        <p:txBody>
          <a:bodyPr/>
          <a:lstStyle/>
          <a:p>
            <a:r>
              <a:rPr lang="en-GB"/>
              <a:t>© GSMA 2022</a:t>
            </a:r>
          </a:p>
        </p:txBody>
      </p:sp>
      <p:sp>
        <p:nvSpPr>
          <p:cNvPr id="10" name="Slide Number Placeholder 9">
            <a:extLst>
              <a:ext uri="{FF2B5EF4-FFF2-40B4-BE49-F238E27FC236}">
                <a16:creationId xmlns:a16="http://schemas.microsoft.com/office/drawing/2014/main" id="{5F2CA7A7-D746-BE19-F148-7811E73C490C}"/>
              </a:ext>
            </a:extLst>
          </p:cNvPr>
          <p:cNvSpPr>
            <a:spLocks noGrp="1"/>
          </p:cNvSpPr>
          <p:nvPr>
            <p:ph type="sldNum" sz="quarter" idx="12"/>
          </p:nvPr>
        </p:nvSpPr>
        <p:spPr/>
        <p:txBody>
          <a:bodyPr/>
          <a:lstStyle/>
          <a:p>
            <a:fld id="{B51C77D3-387C-4881-A960-1F7F91E3F80B}" type="slidenum">
              <a:rPr lang="en-GB" smtClean="0"/>
              <a:pPr/>
              <a:t>‹#›</a:t>
            </a:fld>
            <a:endParaRPr lang="en-GB"/>
          </a:p>
        </p:txBody>
      </p:sp>
      <p:sp>
        <p:nvSpPr>
          <p:cNvPr id="11" name="Title 10">
            <a:extLst>
              <a:ext uri="{FF2B5EF4-FFF2-40B4-BE49-F238E27FC236}">
                <a16:creationId xmlns:a16="http://schemas.microsoft.com/office/drawing/2014/main" id="{60ACDC8D-FE47-7356-E580-965D01DB878E}"/>
              </a:ext>
            </a:extLst>
          </p:cNvPr>
          <p:cNvSpPr>
            <a:spLocks noGrp="1"/>
          </p:cNvSpPr>
          <p:nvPr>
            <p:ph type="title"/>
          </p:nvPr>
        </p:nvSpPr>
        <p:spPr>
          <a:xfrm>
            <a:off x="881063" y="881063"/>
            <a:ext cx="16702087" cy="1071062"/>
          </a:xfrm>
        </p:spPr>
        <p:txBody>
          <a:bodyPr/>
          <a:lstStyle>
            <a:lvl1pPr>
              <a:lnSpc>
                <a:spcPct val="87000"/>
              </a:lnSpc>
              <a:defRPr sz="8000"/>
            </a:lvl1pPr>
          </a:lstStyle>
          <a:p>
            <a:r>
              <a:rPr lang="en-GB"/>
              <a:t>Click to edit Master title style</a:t>
            </a:r>
          </a:p>
        </p:txBody>
      </p:sp>
      <p:sp>
        <p:nvSpPr>
          <p:cNvPr id="12" name="Text Placeholder 10">
            <a:extLst>
              <a:ext uri="{FF2B5EF4-FFF2-40B4-BE49-F238E27FC236}">
                <a16:creationId xmlns:a16="http://schemas.microsoft.com/office/drawing/2014/main" id="{228D62D3-1FFD-0ABC-8607-9778DF92B0CB}"/>
              </a:ext>
            </a:extLst>
          </p:cNvPr>
          <p:cNvSpPr>
            <a:spLocks noGrp="1"/>
          </p:cNvSpPr>
          <p:nvPr>
            <p:ph type="body" sz="quarter" idx="14"/>
          </p:nvPr>
        </p:nvSpPr>
        <p:spPr>
          <a:xfrm>
            <a:off x="17839095" y="2813538"/>
            <a:ext cx="5660668" cy="9407770"/>
          </a:xfrm>
        </p:spPr>
        <p:txBody>
          <a:bodyPr/>
          <a:lstStyle>
            <a:lvl1pPr>
              <a:defRPr sz="4400"/>
            </a:lvl1pPr>
            <a:lvl2pPr>
              <a:defRPr sz="4400"/>
            </a:lvl2pPr>
            <a:lvl3pPr>
              <a:defRPr sz="3200"/>
            </a:lvl3pPr>
            <a:lvl4pPr>
              <a:defRPr sz="32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pic>
        <p:nvPicPr>
          <p:cNvPr id="16" name="Graphic 15">
            <a:extLst>
              <a:ext uri="{FF2B5EF4-FFF2-40B4-BE49-F238E27FC236}">
                <a16:creationId xmlns:a16="http://schemas.microsoft.com/office/drawing/2014/main" id="{49192E39-2111-9126-4383-08527C3F4979}"/>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278212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_Picture">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5F9860D8-2D96-3FA5-00BA-AFE16A53A13E}"/>
              </a:ext>
            </a:extLst>
          </p:cNvPr>
          <p:cNvSpPr>
            <a:spLocks noGrp="1"/>
          </p:cNvSpPr>
          <p:nvPr>
            <p:ph type="pic" sz="quarter" idx="13"/>
          </p:nvPr>
        </p:nvSpPr>
        <p:spPr>
          <a:xfrm>
            <a:off x="0" y="0"/>
            <a:ext cx="24382413" cy="13716000"/>
          </a:xfrm>
          <a:custGeom>
            <a:avLst/>
            <a:gdLst>
              <a:gd name="connsiteX0" fmla="*/ 23225505 w 24382413"/>
              <a:gd name="connsiteY0" fmla="*/ 12921643 h 13716000"/>
              <a:gd name="connsiteX1" fmla="*/ 23325369 w 24382413"/>
              <a:gd name="connsiteY1" fmla="*/ 13067184 h 13716000"/>
              <a:gd name="connsiteX2" fmla="*/ 23125929 w 24382413"/>
              <a:gd name="connsiteY2" fmla="*/ 13067184 h 13716000"/>
              <a:gd name="connsiteX3" fmla="*/ 23177533 w 24382413"/>
              <a:gd name="connsiteY3" fmla="*/ 12879434 h 13716000"/>
              <a:gd name="connsiteX4" fmla="*/ 22955065 w 24382413"/>
              <a:gd name="connsiteY4" fmla="*/ 13196436 h 13716000"/>
              <a:gd name="connsiteX5" fmla="*/ 23037345 w 24382413"/>
              <a:gd name="connsiteY5" fmla="*/ 13196436 h 13716000"/>
              <a:gd name="connsiteX6" fmla="*/ 23086145 w 24382413"/>
              <a:gd name="connsiteY6" fmla="*/ 13125250 h 13716000"/>
              <a:gd name="connsiteX7" fmla="*/ 23365241 w 24382413"/>
              <a:gd name="connsiteY7" fmla="*/ 13125250 h 13716000"/>
              <a:gd name="connsiteX8" fmla="*/ 23414065 w 24382413"/>
              <a:gd name="connsiteY8" fmla="*/ 13196436 h 13716000"/>
              <a:gd name="connsiteX9" fmla="*/ 23499765 w 24382413"/>
              <a:gd name="connsiteY9" fmla="*/ 13196436 h 13716000"/>
              <a:gd name="connsiteX10" fmla="*/ 23277297 w 24382413"/>
              <a:gd name="connsiteY10" fmla="*/ 12879434 h 13716000"/>
              <a:gd name="connsiteX11" fmla="*/ 22395285 w 24382413"/>
              <a:gd name="connsiteY11" fmla="*/ 12879434 h 13716000"/>
              <a:gd name="connsiteX12" fmla="*/ 22395285 w 24382413"/>
              <a:gd name="connsiteY12" fmla="*/ 13196436 h 13716000"/>
              <a:gd name="connsiteX13" fmla="*/ 22468565 w 24382413"/>
              <a:gd name="connsiteY13" fmla="*/ 13196436 h 13716000"/>
              <a:gd name="connsiteX14" fmla="*/ 22468565 w 24382413"/>
              <a:gd name="connsiteY14" fmla="*/ 12966222 h 13716000"/>
              <a:gd name="connsiteX15" fmla="*/ 22613365 w 24382413"/>
              <a:gd name="connsiteY15" fmla="*/ 13196436 h 13716000"/>
              <a:gd name="connsiteX16" fmla="*/ 22713493 w 24382413"/>
              <a:gd name="connsiteY16" fmla="*/ 13196436 h 13716000"/>
              <a:gd name="connsiteX17" fmla="*/ 22857973 w 24382413"/>
              <a:gd name="connsiteY17" fmla="*/ 12967331 h 13716000"/>
              <a:gd name="connsiteX18" fmla="*/ 22858217 w 24382413"/>
              <a:gd name="connsiteY18" fmla="*/ 13196436 h 13716000"/>
              <a:gd name="connsiteX19" fmla="*/ 22932581 w 24382413"/>
              <a:gd name="connsiteY19" fmla="*/ 13196436 h 13716000"/>
              <a:gd name="connsiteX20" fmla="*/ 22932581 w 24382413"/>
              <a:gd name="connsiteY20" fmla="*/ 12879434 h 13716000"/>
              <a:gd name="connsiteX21" fmla="*/ 22838049 w 24382413"/>
              <a:gd name="connsiteY21" fmla="*/ 12879434 h 13716000"/>
              <a:gd name="connsiteX22" fmla="*/ 22664893 w 24382413"/>
              <a:gd name="connsiteY22" fmla="*/ 13150969 h 13716000"/>
              <a:gd name="connsiteX23" fmla="*/ 22491913 w 24382413"/>
              <a:gd name="connsiteY23" fmla="*/ 12879434 h 13716000"/>
              <a:gd name="connsiteX24" fmla="*/ 23439715 w 24382413"/>
              <a:gd name="connsiteY24" fmla="*/ 12879368 h 13716000"/>
              <a:gd name="connsiteX25" fmla="*/ 23439715 w 24382413"/>
              <a:gd name="connsiteY25" fmla="*/ 12926951 h 13716000"/>
              <a:gd name="connsiteX26" fmla="*/ 23447937 w 24382413"/>
              <a:gd name="connsiteY26" fmla="*/ 12926951 h 13716000"/>
              <a:gd name="connsiteX27" fmla="*/ 23447937 w 24382413"/>
              <a:gd name="connsiteY27" fmla="*/ 12892965 h 13716000"/>
              <a:gd name="connsiteX28" fmla="*/ 23462819 w 24382413"/>
              <a:gd name="connsiteY28" fmla="*/ 12915260 h 13716000"/>
              <a:gd name="connsiteX29" fmla="*/ 23463085 w 24382413"/>
              <a:gd name="connsiteY29" fmla="*/ 12915260 h 13716000"/>
              <a:gd name="connsiteX30" fmla="*/ 23478145 w 24382413"/>
              <a:gd name="connsiteY30" fmla="*/ 12892832 h 13716000"/>
              <a:gd name="connsiteX31" fmla="*/ 23478145 w 24382413"/>
              <a:gd name="connsiteY31" fmla="*/ 12926951 h 13716000"/>
              <a:gd name="connsiteX32" fmla="*/ 23486501 w 24382413"/>
              <a:gd name="connsiteY32" fmla="*/ 12926951 h 13716000"/>
              <a:gd name="connsiteX33" fmla="*/ 23486501 w 24382413"/>
              <a:gd name="connsiteY33" fmla="*/ 12879368 h 13716000"/>
              <a:gd name="connsiteX34" fmla="*/ 23477591 w 24382413"/>
              <a:gd name="connsiteY34" fmla="*/ 12879368 h 13716000"/>
              <a:gd name="connsiteX35" fmla="*/ 23463109 w 24382413"/>
              <a:gd name="connsiteY35" fmla="*/ 12901863 h 13716000"/>
              <a:gd name="connsiteX36" fmla="*/ 23448625 w 24382413"/>
              <a:gd name="connsiteY36" fmla="*/ 12879368 h 13716000"/>
              <a:gd name="connsiteX37" fmla="*/ 23395289 w 24382413"/>
              <a:gd name="connsiteY37" fmla="*/ 12879368 h 13716000"/>
              <a:gd name="connsiteX38" fmla="*/ 23395289 w 24382413"/>
              <a:gd name="connsiteY38" fmla="*/ 12887114 h 13716000"/>
              <a:gd name="connsiteX39" fmla="*/ 23410385 w 24382413"/>
              <a:gd name="connsiteY39" fmla="*/ 12887114 h 13716000"/>
              <a:gd name="connsiteX40" fmla="*/ 23410385 w 24382413"/>
              <a:gd name="connsiteY40" fmla="*/ 12926951 h 13716000"/>
              <a:gd name="connsiteX41" fmla="*/ 23418805 w 24382413"/>
              <a:gd name="connsiteY41" fmla="*/ 12926951 h 13716000"/>
              <a:gd name="connsiteX42" fmla="*/ 23418805 w 24382413"/>
              <a:gd name="connsiteY42" fmla="*/ 12887114 h 13716000"/>
              <a:gd name="connsiteX43" fmla="*/ 23433897 w 24382413"/>
              <a:gd name="connsiteY43" fmla="*/ 12887114 h 13716000"/>
              <a:gd name="connsiteX44" fmla="*/ 23433897 w 24382413"/>
              <a:gd name="connsiteY44" fmla="*/ 12879368 h 13716000"/>
              <a:gd name="connsiteX45" fmla="*/ 22114917 w 24382413"/>
              <a:gd name="connsiteY45" fmla="*/ 12871279 h 13716000"/>
              <a:gd name="connsiteX46" fmla="*/ 21932765 w 24382413"/>
              <a:gd name="connsiteY46" fmla="*/ 12909753 h 13716000"/>
              <a:gd name="connsiteX47" fmla="*/ 21909693 w 24382413"/>
              <a:gd name="connsiteY47" fmla="*/ 12973393 h 13716000"/>
              <a:gd name="connsiteX48" fmla="*/ 21928421 w 24382413"/>
              <a:gd name="connsiteY48" fmla="*/ 13027569 h 13716000"/>
              <a:gd name="connsiteX49" fmla="*/ 22121189 w 24382413"/>
              <a:gd name="connsiteY49" fmla="*/ 13067140 h 13716000"/>
              <a:gd name="connsiteX50" fmla="*/ 22261821 w 24382413"/>
              <a:gd name="connsiteY50" fmla="*/ 13086422 h 13716000"/>
              <a:gd name="connsiteX51" fmla="*/ 22269113 w 24382413"/>
              <a:gd name="connsiteY51" fmla="*/ 13107177 h 13716000"/>
              <a:gd name="connsiteX52" fmla="*/ 22260993 w 24382413"/>
              <a:gd name="connsiteY52" fmla="*/ 13128109 h 13716000"/>
              <a:gd name="connsiteX53" fmla="*/ 22128661 w 24382413"/>
              <a:gd name="connsiteY53" fmla="*/ 13147391 h 13716000"/>
              <a:gd name="connsiteX54" fmla="*/ 21900905 w 24382413"/>
              <a:gd name="connsiteY54" fmla="*/ 13105792 h 13716000"/>
              <a:gd name="connsiteX55" fmla="*/ 21900905 w 24382413"/>
              <a:gd name="connsiteY55" fmla="*/ 13168966 h 13716000"/>
              <a:gd name="connsiteX56" fmla="*/ 22128661 w 24382413"/>
              <a:gd name="connsiteY56" fmla="*/ 13204592 h 13716000"/>
              <a:gd name="connsiteX57" fmla="*/ 22320697 w 24382413"/>
              <a:gd name="connsiteY57" fmla="*/ 13163359 h 13716000"/>
              <a:gd name="connsiteX58" fmla="*/ 22343401 w 24382413"/>
              <a:gd name="connsiteY58" fmla="*/ 13099365 h 13716000"/>
              <a:gd name="connsiteX59" fmla="*/ 22323381 w 24382413"/>
              <a:gd name="connsiteY59" fmla="*/ 13043349 h 13716000"/>
              <a:gd name="connsiteX60" fmla="*/ 22125901 w 24382413"/>
              <a:gd name="connsiteY60" fmla="*/ 13004321 h 13716000"/>
              <a:gd name="connsiteX61" fmla="*/ 21990621 w 24382413"/>
              <a:gd name="connsiteY61" fmla="*/ 12985316 h 13716000"/>
              <a:gd name="connsiteX62" fmla="*/ 21983973 w 24382413"/>
              <a:gd name="connsiteY62" fmla="*/ 12966589 h 13716000"/>
              <a:gd name="connsiteX63" fmla="*/ 21991453 w 24382413"/>
              <a:gd name="connsiteY63" fmla="*/ 12946476 h 13716000"/>
              <a:gd name="connsiteX64" fmla="*/ 22115109 w 24382413"/>
              <a:gd name="connsiteY64" fmla="*/ 12928480 h 13716000"/>
              <a:gd name="connsiteX65" fmla="*/ 22316653 w 24382413"/>
              <a:gd name="connsiteY65" fmla="*/ 12964295 h 13716000"/>
              <a:gd name="connsiteX66" fmla="*/ 22316653 w 24382413"/>
              <a:gd name="connsiteY66" fmla="*/ 12901121 h 13716000"/>
              <a:gd name="connsiteX67" fmla="*/ 22114917 w 24382413"/>
              <a:gd name="connsiteY67" fmla="*/ 12871279 h 13716000"/>
              <a:gd name="connsiteX68" fmla="*/ 21626945 w 24382413"/>
              <a:gd name="connsiteY68" fmla="*/ 12871279 h 13716000"/>
              <a:gd name="connsiteX69" fmla="*/ 21413853 w 24382413"/>
              <a:gd name="connsiteY69" fmla="*/ 12927428 h 13716000"/>
              <a:gd name="connsiteX70" fmla="*/ 21372165 w 24382413"/>
              <a:gd name="connsiteY70" fmla="*/ 13037930 h 13716000"/>
              <a:gd name="connsiteX71" fmla="*/ 21413853 w 24382413"/>
              <a:gd name="connsiteY71" fmla="*/ 13148078 h 13716000"/>
              <a:gd name="connsiteX72" fmla="*/ 21626125 w 24382413"/>
              <a:gd name="connsiteY72" fmla="*/ 13204592 h 13716000"/>
              <a:gd name="connsiteX73" fmla="*/ 21824657 w 24382413"/>
              <a:gd name="connsiteY73" fmla="*/ 13153596 h 13716000"/>
              <a:gd name="connsiteX74" fmla="*/ 21858333 w 24382413"/>
              <a:gd name="connsiteY74" fmla="*/ 13056591 h 13716000"/>
              <a:gd name="connsiteX75" fmla="*/ 21858333 w 24382413"/>
              <a:gd name="connsiteY75" fmla="*/ 13019181 h 13716000"/>
              <a:gd name="connsiteX76" fmla="*/ 21587805 w 24382413"/>
              <a:gd name="connsiteY76" fmla="*/ 13019192 h 13716000"/>
              <a:gd name="connsiteX77" fmla="*/ 21587805 w 24382413"/>
              <a:gd name="connsiteY77" fmla="*/ 13076792 h 13716000"/>
              <a:gd name="connsiteX78" fmla="*/ 21783701 w 24382413"/>
              <a:gd name="connsiteY78" fmla="*/ 13076792 h 13716000"/>
              <a:gd name="connsiteX79" fmla="*/ 21768045 w 24382413"/>
              <a:gd name="connsiteY79" fmla="*/ 13116097 h 13716000"/>
              <a:gd name="connsiteX80" fmla="*/ 21626137 w 24382413"/>
              <a:gd name="connsiteY80" fmla="*/ 13146892 h 13716000"/>
              <a:gd name="connsiteX81" fmla="*/ 21472305 w 24382413"/>
              <a:gd name="connsiteY81" fmla="*/ 13109482 h 13716000"/>
              <a:gd name="connsiteX82" fmla="*/ 21447453 w 24382413"/>
              <a:gd name="connsiteY82" fmla="*/ 13037930 h 13716000"/>
              <a:gd name="connsiteX83" fmla="*/ 21472661 w 24382413"/>
              <a:gd name="connsiteY83" fmla="*/ 12966467 h 13716000"/>
              <a:gd name="connsiteX84" fmla="*/ 21626581 w 24382413"/>
              <a:gd name="connsiteY84" fmla="*/ 12930697 h 13716000"/>
              <a:gd name="connsiteX85" fmla="*/ 21835673 w 24382413"/>
              <a:gd name="connsiteY85" fmla="*/ 12972185 h 13716000"/>
              <a:gd name="connsiteX86" fmla="*/ 21835673 w 24382413"/>
              <a:gd name="connsiteY86" fmla="*/ 12905520 h 13716000"/>
              <a:gd name="connsiteX87" fmla="*/ 21626945 w 24382413"/>
              <a:gd name="connsiteY87" fmla="*/ 12871279 h 13716000"/>
              <a:gd name="connsiteX88" fmla="*/ 0 w 24382413"/>
              <a:gd name="connsiteY88" fmla="*/ 0 h 13716000"/>
              <a:gd name="connsiteX89" fmla="*/ 24382413 w 24382413"/>
              <a:gd name="connsiteY89" fmla="*/ 0 h 13716000"/>
              <a:gd name="connsiteX90" fmla="*/ 24382413 w 24382413"/>
              <a:gd name="connsiteY90" fmla="*/ 13716000 h 13716000"/>
              <a:gd name="connsiteX91" fmla="*/ 0 w 24382413"/>
              <a:gd name="connsiteY91" fmla="*/ 13716000 h 137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24382413" h="13716000">
                <a:moveTo>
                  <a:pt x="23225505" y="12921643"/>
                </a:moveTo>
                <a:lnTo>
                  <a:pt x="23325369" y="13067184"/>
                </a:lnTo>
                <a:lnTo>
                  <a:pt x="23125929" y="13067184"/>
                </a:lnTo>
                <a:close/>
                <a:moveTo>
                  <a:pt x="23177533" y="12879434"/>
                </a:moveTo>
                <a:lnTo>
                  <a:pt x="22955065" y="13196436"/>
                </a:lnTo>
                <a:lnTo>
                  <a:pt x="23037345" y="13196436"/>
                </a:lnTo>
                <a:lnTo>
                  <a:pt x="23086145" y="13125250"/>
                </a:lnTo>
                <a:lnTo>
                  <a:pt x="23365241" y="13125250"/>
                </a:lnTo>
                <a:lnTo>
                  <a:pt x="23414065" y="13196436"/>
                </a:lnTo>
                <a:lnTo>
                  <a:pt x="23499765" y="13196436"/>
                </a:lnTo>
                <a:lnTo>
                  <a:pt x="23277297" y="12879434"/>
                </a:lnTo>
                <a:close/>
                <a:moveTo>
                  <a:pt x="22395285" y="12879434"/>
                </a:moveTo>
                <a:lnTo>
                  <a:pt x="22395285" y="13196436"/>
                </a:lnTo>
                <a:lnTo>
                  <a:pt x="22468565" y="13196436"/>
                </a:lnTo>
                <a:lnTo>
                  <a:pt x="22468565" y="12966222"/>
                </a:lnTo>
                <a:lnTo>
                  <a:pt x="22613365" y="13196436"/>
                </a:lnTo>
                <a:lnTo>
                  <a:pt x="22713493" y="13196436"/>
                </a:lnTo>
                <a:lnTo>
                  <a:pt x="22857973" y="12967331"/>
                </a:lnTo>
                <a:lnTo>
                  <a:pt x="22858217" y="13196436"/>
                </a:lnTo>
                <a:lnTo>
                  <a:pt x="22932581" y="13196436"/>
                </a:lnTo>
                <a:lnTo>
                  <a:pt x="22932581" y="12879434"/>
                </a:lnTo>
                <a:lnTo>
                  <a:pt x="22838049" y="12879434"/>
                </a:lnTo>
                <a:lnTo>
                  <a:pt x="22664893" y="13150969"/>
                </a:lnTo>
                <a:lnTo>
                  <a:pt x="22491913" y="12879434"/>
                </a:lnTo>
                <a:close/>
                <a:moveTo>
                  <a:pt x="23439715" y="12879368"/>
                </a:moveTo>
                <a:lnTo>
                  <a:pt x="23439715" y="12926951"/>
                </a:lnTo>
                <a:lnTo>
                  <a:pt x="23447937" y="12926951"/>
                </a:lnTo>
                <a:lnTo>
                  <a:pt x="23447937" y="12892965"/>
                </a:lnTo>
                <a:lnTo>
                  <a:pt x="23462819" y="12915260"/>
                </a:lnTo>
                <a:lnTo>
                  <a:pt x="23463085" y="12915260"/>
                </a:lnTo>
                <a:lnTo>
                  <a:pt x="23478145" y="12892832"/>
                </a:lnTo>
                <a:lnTo>
                  <a:pt x="23478145" y="12926951"/>
                </a:lnTo>
                <a:lnTo>
                  <a:pt x="23486501" y="12926951"/>
                </a:lnTo>
                <a:lnTo>
                  <a:pt x="23486501" y="12879368"/>
                </a:lnTo>
                <a:lnTo>
                  <a:pt x="23477591" y="12879368"/>
                </a:lnTo>
                <a:lnTo>
                  <a:pt x="23463109" y="12901863"/>
                </a:lnTo>
                <a:lnTo>
                  <a:pt x="23448625" y="12879368"/>
                </a:lnTo>
                <a:close/>
                <a:moveTo>
                  <a:pt x="23395289" y="12879368"/>
                </a:moveTo>
                <a:lnTo>
                  <a:pt x="23395289" y="12887114"/>
                </a:lnTo>
                <a:lnTo>
                  <a:pt x="23410385" y="12887114"/>
                </a:lnTo>
                <a:lnTo>
                  <a:pt x="23410385" y="12926951"/>
                </a:lnTo>
                <a:lnTo>
                  <a:pt x="23418805" y="12926951"/>
                </a:lnTo>
                <a:lnTo>
                  <a:pt x="23418805" y="12887114"/>
                </a:lnTo>
                <a:lnTo>
                  <a:pt x="23433897" y="12887114"/>
                </a:lnTo>
                <a:lnTo>
                  <a:pt x="23433897" y="12879368"/>
                </a:lnTo>
                <a:close/>
                <a:moveTo>
                  <a:pt x="22114917" y="12871279"/>
                </a:moveTo>
                <a:cubicBezTo>
                  <a:pt x="22002345" y="12871279"/>
                  <a:pt x="21956201" y="12886427"/>
                  <a:pt x="21932765" y="12909753"/>
                </a:cubicBezTo>
                <a:cubicBezTo>
                  <a:pt x="21914681" y="12927749"/>
                  <a:pt x="21909693" y="12949790"/>
                  <a:pt x="21909693" y="12973393"/>
                </a:cubicBezTo>
                <a:cubicBezTo>
                  <a:pt x="21909693" y="12996442"/>
                  <a:pt x="21915589" y="13014804"/>
                  <a:pt x="21928421" y="13027569"/>
                </a:cubicBezTo>
                <a:cubicBezTo>
                  <a:pt x="21951581" y="13050618"/>
                  <a:pt x="21994589" y="13061356"/>
                  <a:pt x="22121189" y="13067140"/>
                </a:cubicBezTo>
                <a:cubicBezTo>
                  <a:pt x="22234597" y="13072559"/>
                  <a:pt x="22252225" y="13076870"/>
                  <a:pt x="22261821" y="13086422"/>
                </a:cubicBezTo>
                <a:cubicBezTo>
                  <a:pt x="22266985" y="13091563"/>
                  <a:pt x="22269113" y="13098268"/>
                  <a:pt x="22269113" y="13107177"/>
                </a:cubicBezTo>
                <a:cubicBezTo>
                  <a:pt x="22269113" y="13114801"/>
                  <a:pt x="22267085" y="13122048"/>
                  <a:pt x="22260993" y="13128109"/>
                </a:cubicBezTo>
                <a:cubicBezTo>
                  <a:pt x="22247973" y="13141052"/>
                  <a:pt x="22214937" y="13147391"/>
                  <a:pt x="22128661" y="13147391"/>
                </a:cubicBezTo>
                <a:cubicBezTo>
                  <a:pt x="22051045" y="13147391"/>
                  <a:pt x="21948801" y="13128375"/>
                  <a:pt x="21900905" y="13105792"/>
                </a:cubicBezTo>
                <a:lnTo>
                  <a:pt x="21900905" y="13168966"/>
                </a:lnTo>
                <a:cubicBezTo>
                  <a:pt x="21950649" y="13190364"/>
                  <a:pt x="22038593" y="13204592"/>
                  <a:pt x="22128661" y="13204592"/>
                </a:cubicBezTo>
                <a:cubicBezTo>
                  <a:pt x="22250377" y="13204592"/>
                  <a:pt x="22297437" y="13186497"/>
                  <a:pt x="22320697" y="13163359"/>
                </a:cubicBezTo>
                <a:cubicBezTo>
                  <a:pt x="22338329" y="13145828"/>
                  <a:pt x="22343401" y="13123422"/>
                  <a:pt x="22343401" y="13099365"/>
                </a:cubicBezTo>
                <a:cubicBezTo>
                  <a:pt x="22343401" y="13076404"/>
                  <a:pt x="22336389" y="13056292"/>
                  <a:pt x="22323381" y="13043349"/>
                </a:cubicBezTo>
                <a:cubicBezTo>
                  <a:pt x="22300497" y="13020577"/>
                  <a:pt x="22259517" y="13010382"/>
                  <a:pt x="22125901" y="13004321"/>
                </a:cubicBezTo>
                <a:cubicBezTo>
                  <a:pt x="22024949" y="12999910"/>
                  <a:pt x="22000305" y="12994957"/>
                  <a:pt x="21990621" y="12985316"/>
                </a:cubicBezTo>
                <a:cubicBezTo>
                  <a:pt x="21986189" y="12980917"/>
                  <a:pt x="21983973" y="12974490"/>
                  <a:pt x="21983973" y="12966589"/>
                </a:cubicBezTo>
                <a:cubicBezTo>
                  <a:pt x="21983973" y="12958411"/>
                  <a:pt x="21986289" y="12951618"/>
                  <a:pt x="21991453" y="12946476"/>
                </a:cubicBezTo>
                <a:cubicBezTo>
                  <a:pt x="22001969" y="12936005"/>
                  <a:pt x="22029005" y="12928480"/>
                  <a:pt x="22115109" y="12928480"/>
                </a:cubicBezTo>
                <a:cubicBezTo>
                  <a:pt x="22185705" y="12928480"/>
                  <a:pt x="22267741" y="12943640"/>
                  <a:pt x="22316653" y="12964295"/>
                </a:cubicBezTo>
                <a:lnTo>
                  <a:pt x="22316653" y="12901121"/>
                </a:lnTo>
                <a:cubicBezTo>
                  <a:pt x="22273737" y="12884133"/>
                  <a:pt x="22203149" y="12871279"/>
                  <a:pt x="22114917" y="12871279"/>
                </a:cubicBezTo>
                <a:close/>
                <a:moveTo>
                  <a:pt x="21626945" y="12871279"/>
                </a:moveTo>
                <a:cubicBezTo>
                  <a:pt x="21504333" y="12871279"/>
                  <a:pt x="21443985" y="12897453"/>
                  <a:pt x="21413853" y="12927428"/>
                </a:cubicBezTo>
                <a:cubicBezTo>
                  <a:pt x="21386005" y="12955142"/>
                  <a:pt x="21372165" y="12993461"/>
                  <a:pt x="21372165" y="13037930"/>
                </a:cubicBezTo>
                <a:cubicBezTo>
                  <a:pt x="21372165" y="13084937"/>
                  <a:pt x="21387457" y="13121804"/>
                  <a:pt x="21413853" y="13148078"/>
                </a:cubicBezTo>
                <a:cubicBezTo>
                  <a:pt x="21444073" y="13178241"/>
                  <a:pt x="21497593" y="13204592"/>
                  <a:pt x="21626125" y="13204592"/>
                </a:cubicBezTo>
                <a:cubicBezTo>
                  <a:pt x="21736905" y="13204592"/>
                  <a:pt x="21794073" y="13184025"/>
                  <a:pt x="21824657" y="13153596"/>
                </a:cubicBezTo>
                <a:cubicBezTo>
                  <a:pt x="21847409" y="13130957"/>
                  <a:pt x="21858333" y="13102246"/>
                  <a:pt x="21858333" y="13056591"/>
                </a:cubicBezTo>
                <a:lnTo>
                  <a:pt x="21858333" y="13019181"/>
                </a:lnTo>
                <a:lnTo>
                  <a:pt x="21587805" y="13019192"/>
                </a:lnTo>
                <a:lnTo>
                  <a:pt x="21587805" y="13076792"/>
                </a:lnTo>
                <a:lnTo>
                  <a:pt x="21783701" y="13076792"/>
                </a:lnTo>
                <a:cubicBezTo>
                  <a:pt x="21783789" y="13090921"/>
                  <a:pt x="21780153" y="13104052"/>
                  <a:pt x="21768045" y="13116097"/>
                </a:cubicBezTo>
                <a:cubicBezTo>
                  <a:pt x="21749381" y="13134670"/>
                  <a:pt x="21700693" y="13146892"/>
                  <a:pt x="21626137" y="13146892"/>
                </a:cubicBezTo>
                <a:cubicBezTo>
                  <a:pt x="21532565" y="13146892"/>
                  <a:pt x="21493061" y="13130126"/>
                  <a:pt x="21472305" y="13109482"/>
                </a:cubicBezTo>
                <a:cubicBezTo>
                  <a:pt x="21456649" y="13093813"/>
                  <a:pt x="21447453" y="13071440"/>
                  <a:pt x="21447453" y="13037930"/>
                </a:cubicBezTo>
                <a:cubicBezTo>
                  <a:pt x="21447453" y="13006049"/>
                  <a:pt x="21456005" y="12983045"/>
                  <a:pt x="21472661" y="12966467"/>
                </a:cubicBezTo>
                <a:cubicBezTo>
                  <a:pt x="21492953" y="12946277"/>
                  <a:pt x="21539105" y="12930697"/>
                  <a:pt x="21626581" y="12930697"/>
                </a:cubicBezTo>
                <a:cubicBezTo>
                  <a:pt x="21715429" y="12930697"/>
                  <a:pt x="21789429" y="12948626"/>
                  <a:pt x="21835673" y="12972185"/>
                </a:cubicBezTo>
                <a:lnTo>
                  <a:pt x="21835673" y="12905520"/>
                </a:lnTo>
                <a:cubicBezTo>
                  <a:pt x="21796709" y="12887402"/>
                  <a:pt x="21724337" y="12871279"/>
                  <a:pt x="21626945" y="12871279"/>
                </a:cubicBezTo>
                <a:close/>
                <a:moveTo>
                  <a:pt x="0" y="0"/>
                </a:moveTo>
                <a:lnTo>
                  <a:pt x="24382413" y="0"/>
                </a:lnTo>
                <a:lnTo>
                  <a:pt x="24382413" y="13716000"/>
                </a:lnTo>
                <a:lnTo>
                  <a:pt x="0" y="13716000"/>
                </a:lnTo>
                <a:close/>
              </a:path>
            </a:pathLst>
          </a:custGeom>
          <a:solidFill>
            <a:schemeClr val="bg2">
              <a:lumMod val="90000"/>
            </a:schemeClr>
          </a:solidFill>
        </p:spPr>
        <p:txBody>
          <a:bodyPr wrap="square" anchor="ctr" anchorCtr="1">
            <a:noAutofit/>
          </a:bodyPr>
          <a:lstStyle>
            <a:lvl1pPr>
              <a:lnSpc>
                <a:spcPct val="88000"/>
              </a:lnSpc>
              <a:defRPr sz="4000" b="0"/>
            </a:lvl1pPr>
            <a:lvl3pPr algn="ctr">
              <a:defRPr/>
            </a:lvl3pPr>
          </a:lstStyle>
          <a:p>
            <a:pPr lvl="0"/>
            <a:endParaRPr lang="en-GB"/>
          </a:p>
        </p:txBody>
      </p:sp>
      <p:sp>
        <p:nvSpPr>
          <p:cNvPr id="8" name="Date Placeholder 7">
            <a:extLst>
              <a:ext uri="{FF2B5EF4-FFF2-40B4-BE49-F238E27FC236}">
                <a16:creationId xmlns:a16="http://schemas.microsoft.com/office/drawing/2014/main" id="{2781F175-7E0F-A5F0-5EA8-84A156206C97}"/>
              </a:ext>
            </a:extLst>
          </p:cNvPr>
          <p:cNvSpPr>
            <a:spLocks noGrp="1"/>
          </p:cNvSpPr>
          <p:nvPr>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9" name="Footer Placeholder 8">
            <a:extLst>
              <a:ext uri="{FF2B5EF4-FFF2-40B4-BE49-F238E27FC236}">
                <a16:creationId xmlns:a16="http://schemas.microsoft.com/office/drawing/2014/main" id="{DE5FF143-6937-F4F3-E199-A5174D32FA83}"/>
              </a:ext>
            </a:extLst>
          </p:cNvPr>
          <p:cNvSpPr>
            <a:spLocks noGrp="1"/>
          </p:cNvSpPr>
          <p:nvPr>
            <p:ph type="ftr" sz="quarter" idx="11"/>
          </p:nvPr>
        </p:nvSpPr>
        <p:spPr/>
        <p:txBody>
          <a:bodyPr/>
          <a:lstStyle>
            <a:lvl1pPr>
              <a:defRPr>
                <a:solidFill>
                  <a:schemeClr val="bg1"/>
                </a:solidFill>
              </a:defRPr>
            </a:lvl1pPr>
          </a:lstStyle>
          <a:p>
            <a:r>
              <a:rPr lang="en-GB"/>
              <a:t>© GSMA 2022</a:t>
            </a:r>
          </a:p>
        </p:txBody>
      </p:sp>
      <p:sp>
        <p:nvSpPr>
          <p:cNvPr id="10" name="Slide Number Placeholder 9">
            <a:extLst>
              <a:ext uri="{FF2B5EF4-FFF2-40B4-BE49-F238E27FC236}">
                <a16:creationId xmlns:a16="http://schemas.microsoft.com/office/drawing/2014/main" id="{5F2CA7A7-D746-BE19-F148-7811E73C490C}"/>
              </a:ext>
            </a:extLst>
          </p:cNvPr>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sp>
        <p:nvSpPr>
          <p:cNvPr id="11" name="Title 10">
            <a:extLst>
              <a:ext uri="{FF2B5EF4-FFF2-40B4-BE49-F238E27FC236}">
                <a16:creationId xmlns:a16="http://schemas.microsoft.com/office/drawing/2014/main" id="{60ACDC8D-FE47-7356-E580-965D01DB878E}"/>
              </a:ext>
            </a:extLst>
          </p:cNvPr>
          <p:cNvSpPr>
            <a:spLocks noGrp="1"/>
          </p:cNvSpPr>
          <p:nvPr>
            <p:ph type="title"/>
          </p:nvPr>
        </p:nvSpPr>
        <p:spPr>
          <a:xfrm>
            <a:off x="881063" y="3580743"/>
            <a:ext cx="23401337" cy="1277273"/>
          </a:xfrm>
        </p:spPr>
        <p:txBody>
          <a:bodyPr/>
          <a:lstStyle>
            <a:lvl1pPr>
              <a:defRPr sz="10000">
                <a:solidFill>
                  <a:schemeClr val="bg1"/>
                </a:solidFill>
              </a:defRPr>
            </a:lvl1pPr>
          </a:lstStyle>
          <a:p>
            <a:r>
              <a:rPr lang="en-GB"/>
              <a:t>Click to edit Master title style</a:t>
            </a:r>
          </a:p>
        </p:txBody>
      </p:sp>
      <p:sp>
        <p:nvSpPr>
          <p:cNvPr id="14" name="Text Placeholder 10">
            <a:extLst>
              <a:ext uri="{FF2B5EF4-FFF2-40B4-BE49-F238E27FC236}">
                <a16:creationId xmlns:a16="http://schemas.microsoft.com/office/drawing/2014/main" id="{0C820201-394A-F114-2B1F-6214C40DE247}"/>
              </a:ext>
            </a:extLst>
          </p:cNvPr>
          <p:cNvSpPr>
            <a:spLocks noGrp="1"/>
          </p:cNvSpPr>
          <p:nvPr>
            <p:ph type="body" sz="quarter" idx="14"/>
          </p:nvPr>
        </p:nvSpPr>
        <p:spPr>
          <a:xfrm>
            <a:off x="881063" y="5150414"/>
            <a:ext cx="22618700" cy="969496"/>
          </a:xfrm>
        </p:spPr>
        <p:txBody>
          <a:bodyPr/>
          <a:lstStyle>
            <a:lvl1pPr>
              <a:defRPr sz="5400" b="0">
                <a:solidFill>
                  <a:schemeClr val="bg1"/>
                </a:solidFill>
              </a:defRPr>
            </a:lvl1pPr>
          </a:lstStyle>
          <a:p>
            <a:pPr lvl="0"/>
            <a:r>
              <a:rPr lang="en-GB"/>
              <a:t>Click to edit Master text styles</a:t>
            </a:r>
          </a:p>
        </p:txBody>
      </p:sp>
    </p:spTree>
    <p:extLst>
      <p:ext uri="{BB962C8B-B14F-4D97-AF65-F5344CB8AC3E}">
        <p14:creationId xmlns:p14="http://schemas.microsoft.com/office/powerpoint/2010/main" val="2277615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Large Message_Red Background">
    <p:bg>
      <p:bgPr>
        <a:solidFill>
          <a:schemeClr val="accent4"/>
        </a:solidFill>
        <a:effectLst/>
      </p:bgPr>
    </p:bg>
    <p:spTree>
      <p:nvGrpSpPr>
        <p:cNvPr id="1" name=""/>
        <p:cNvGrpSpPr/>
        <p:nvPr/>
      </p:nvGrpSpPr>
      <p:grpSpPr>
        <a:xfrm>
          <a:off x="0" y="0"/>
          <a:ext cx="0" cy="0"/>
          <a:chOff x="0" y="0"/>
          <a:chExt cx="0" cy="0"/>
        </a:xfrm>
      </p:grpSpPr>
      <p:sp>
        <p:nvSpPr>
          <p:cNvPr id="8" name="Date Placeholder 7">
            <a:extLst>
              <a:ext uri="{FF2B5EF4-FFF2-40B4-BE49-F238E27FC236}">
                <a16:creationId xmlns:a16="http://schemas.microsoft.com/office/drawing/2014/main" id="{2781F175-7E0F-A5F0-5EA8-84A156206C97}"/>
              </a:ext>
            </a:extLst>
          </p:cNvPr>
          <p:cNvSpPr>
            <a:spLocks noGrp="1"/>
          </p:cNvSpPr>
          <p:nvPr>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9" name="Footer Placeholder 8">
            <a:extLst>
              <a:ext uri="{FF2B5EF4-FFF2-40B4-BE49-F238E27FC236}">
                <a16:creationId xmlns:a16="http://schemas.microsoft.com/office/drawing/2014/main" id="{DE5FF143-6937-F4F3-E199-A5174D32FA83}"/>
              </a:ext>
            </a:extLst>
          </p:cNvPr>
          <p:cNvSpPr>
            <a:spLocks noGrp="1"/>
          </p:cNvSpPr>
          <p:nvPr>
            <p:ph type="ftr" sz="quarter" idx="11"/>
          </p:nvPr>
        </p:nvSpPr>
        <p:spPr/>
        <p:txBody>
          <a:bodyPr/>
          <a:lstStyle>
            <a:lvl1pPr>
              <a:defRPr>
                <a:solidFill>
                  <a:schemeClr val="bg1"/>
                </a:solidFill>
              </a:defRPr>
            </a:lvl1pPr>
          </a:lstStyle>
          <a:p>
            <a:r>
              <a:rPr lang="en-GB"/>
              <a:t>© GSMA 2022</a:t>
            </a:r>
          </a:p>
        </p:txBody>
      </p:sp>
      <p:sp>
        <p:nvSpPr>
          <p:cNvPr id="10" name="Slide Number Placeholder 9">
            <a:extLst>
              <a:ext uri="{FF2B5EF4-FFF2-40B4-BE49-F238E27FC236}">
                <a16:creationId xmlns:a16="http://schemas.microsoft.com/office/drawing/2014/main" id="{5F2CA7A7-D746-BE19-F148-7811E73C490C}"/>
              </a:ext>
            </a:extLst>
          </p:cNvPr>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pic>
        <p:nvPicPr>
          <p:cNvPr id="15" name="Graphic 14">
            <a:extLst>
              <a:ext uri="{FF2B5EF4-FFF2-40B4-BE49-F238E27FC236}">
                <a16:creationId xmlns:a16="http://schemas.microsoft.com/office/drawing/2014/main" id="{480A9ED2-01FA-5ACA-5AFB-D2496B64DDC2}"/>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
        <p:nvSpPr>
          <p:cNvPr id="16" name="Title 10">
            <a:extLst>
              <a:ext uri="{FF2B5EF4-FFF2-40B4-BE49-F238E27FC236}">
                <a16:creationId xmlns:a16="http://schemas.microsoft.com/office/drawing/2014/main" id="{502632FA-F949-4C8E-853E-FCA0B7EE5DC2}"/>
              </a:ext>
            </a:extLst>
          </p:cNvPr>
          <p:cNvSpPr>
            <a:spLocks noGrp="1"/>
          </p:cNvSpPr>
          <p:nvPr>
            <p:ph type="title"/>
          </p:nvPr>
        </p:nvSpPr>
        <p:spPr>
          <a:xfrm>
            <a:off x="881063" y="881063"/>
            <a:ext cx="16721137" cy="1071062"/>
          </a:xfrm>
        </p:spPr>
        <p:txBody>
          <a:bodyPr/>
          <a:lstStyle>
            <a:lvl1pPr>
              <a:lnSpc>
                <a:spcPct val="87000"/>
              </a:lnSpc>
              <a:defRPr>
                <a:solidFill>
                  <a:schemeClr val="bg1"/>
                </a:solidFill>
              </a:defRPr>
            </a:lvl1pPr>
          </a:lstStyle>
          <a:p>
            <a:r>
              <a:rPr lang="en-GB"/>
              <a:t>Click to edit Master title style</a:t>
            </a:r>
          </a:p>
        </p:txBody>
      </p:sp>
      <p:sp>
        <p:nvSpPr>
          <p:cNvPr id="17" name="Text Placeholder 10">
            <a:extLst>
              <a:ext uri="{FF2B5EF4-FFF2-40B4-BE49-F238E27FC236}">
                <a16:creationId xmlns:a16="http://schemas.microsoft.com/office/drawing/2014/main" id="{0C6B3C30-83BE-ABFA-B443-F6A77F552EC0}"/>
              </a:ext>
            </a:extLst>
          </p:cNvPr>
          <p:cNvSpPr>
            <a:spLocks noGrp="1"/>
          </p:cNvSpPr>
          <p:nvPr>
            <p:ph type="body" sz="quarter" idx="14"/>
          </p:nvPr>
        </p:nvSpPr>
        <p:spPr>
          <a:xfrm>
            <a:off x="17839095" y="2813538"/>
            <a:ext cx="5660668" cy="9407770"/>
          </a:xfrm>
        </p:spPr>
        <p:txBody>
          <a:bodyPr/>
          <a:lstStyle>
            <a:lvl1pPr>
              <a:defRPr sz="4400">
                <a:solidFill>
                  <a:schemeClr val="bg1"/>
                </a:solidFill>
              </a:defRPr>
            </a:lvl1pPr>
            <a:lvl2pPr>
              <a:defRPr sz="4400">
                <a:solidFill>
                  <a:schemeClr val="bg1"/>
                </a:solidFill>
              </a:defRPr>
            </a:lvl2pPr>
            <a:lvl3pPr>
              <a:defRPr sz="3200">
                <a:solidFill>
                  <a:schemeClr val="bg1"/>
                </a:solidFill>
              </a:defRPr>
            </a:lvl3pPr>
            <a:lvl4pPr>
              <a:buClr>
                <a:schemeClr val="bg1"/>
              </a:buClr>
              <a:defRPr sz="3200">
                <a:solidFill>
                  <a:schemeClr val="bg1"/>
                </a:solidFill>
              </a:defRPr>
            </a:lvl4pPr>
            <a:lvl5pPr>
              <a:defRPr sz="18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3813485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_Red">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81064" y="881063"/>
            <a:ext cx="22617364" cy="1021818"/>
          </a:xfrm>
        </p:spPr>
        <p:txBody>
          <a:bodyPr/>
          <a:lstStyle>
            <a:lvl1pPr>
              <a:defRPr sz="8000">
                <a:solidFill>
                  <a:schemeClr val="bg1"/>
                </a:solidFill>
              </a:defRPr>
            </a:lvl1pPr>
          </a:lstStyle>
          <a:p>
            <a:r>
              <a:rPr lang="en-GB"/>
              <a:t>Click to edit Master title style</a:t>
            </a:r>
          </a:p>
        </p:txBody>
      </p:sp>
      <p:sp>
        <p:nvSpPr>
          <p:cNvPr id="3" name="Content Placeholder 2"/>
          <p:cNvSpPr>
            <a:spLocks noGrp="1"/>
          </p:cNvSpPr>
          <p:nvPr>
            <p:ph idx="1"/>
          </p:nvPr>
        </p:nvSpPr>
        <p:spPr/>
        <p:txBody>
          <a:bodyPr/>
          <a:lstStyle>
            <a:lvl1pPr>
              <a:defRPr sz="4400">
                <a:solidFill>
                  <a:schemeClr val="bg1"/>
                </a:solidFill>
              </a:defRPr>
            </a:lvl1pPr>
            <a:lvl2pPr>
              <a:defRPr sz="4400">
                <a:solidFill>
                  <a:schemeClr val="bg1"/>
                </a:solidFill>
              </a:defRPr>
            </a:lvl2pPr>
            <a:lvl3pPr>
              <a:defRPr sz="3200">
                <a:solidFill>
                  <a:schemeClr val="bg1"/>
                </a:solidFill>
              </a:defRPr>
            </a:lvl3pPr>
            <a:lvl4pPr>
              <a:buClrTx/>
              <a:defRPr sz="3200">
                <a:solidFill>
                  <a:schemeClr val="bg1"/>
                </a:solidFill>
              </a:defRPr>
            </a:lvl4pPr>
            <a:lvl5pPr>
              <a:defRPr sz="18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lvl1pPr>
              <a:defRPr>
                <a:solidFill>
                  <a:schemeClr val="bg1"/>
                </a:solidFill>
              </a:defRPr>
            </a:lvl1pPr>
          </a:lstStyle>
          <a:p>
            <a:fld id="{7CCEADB6-F722-4B9F-A14D-58DDD1683164}" type="datetime1">
              <a:rPr lang="en-GB" smtClean="0"/>
              <a:pPr/>
              <a:t>02/10/2025</a:t>
            </a:fld>
            <a:endParaRPr lang="en-GB"/>
          </a:p>
        </p:txBody>
      </p:sp>
      <p:sp>
        <p:nvSpPr>
          <p:cNvPr id="5" name="Footer Placeholder 4"/>
          <p:cNvSpPr>
            <a:spLocks noGrp="1"/>
          </p:cNvSpPr>
          <p:nvPr>
            <p:ph type="ftr" sz="quarter" idx="11"/>
          </p:nvPr>
        </p:nvSpPr>
        <p:spPr/>
        <p:txBody>
          <a:bodyPr/>
          <a:lstStyle>
            <a:lvl1pPr>
              <a:defRPr>
                <a:solidFill>
                  <a:schemeClr val="bg1"/>
                </a:solidFill>
              </a:defRPr>
            </a:lvl1pPr>
          </a:lstStyle>
          <a:p>
            <a:r>
              <a:rPr lang="en-GB"/>
              <a:t>© GSMA 2022</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pic>
        <p:nvPicPr>
          <p:cNvPr id="9" name="Graphic 8">
            <a:extLst>
              <a:ext uri="{FF2B5EF4-FFF2-40B4-BE49-F238E27FC236}">
                <a16:creationId xmlns:a16="http://schemas.microsoft.com/office/drawing/2014/main" id="{7AEF6063-5539-CDED-8ED3-B904B8687B72}"/>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3144817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2 Column_White">
    <p:spTree>
      <p:nvGrpSpPr>
        <p:cNvPr id="1" name=""/>
        <p:cNvGrpSpPr/>
        <p:nvPr/>
      </p:nvGrpSpPr>
      <p:grpSpPr>
        <a:xfrm>
          <a:off x="0" y="0"/>
          <a:ext cx="0" cy="0"/>
          <a:chOff x="0" y="0"/>
          <a:chExt cx="0" cy="0"/>
        </a:xfrm>
      </p:grpSpPr>
      <p:sp>
        <p:nvSpPr>
          <p:cNvPr id="2" name="Title 1"/>
          <p:cNvSpPr>
            <a:spLocks noGrp="1"/>
          </p:cNvSpPr>
          <p:nvPr>
            <p:ph type="title"/>
          </p:nvPr>
        </p:nvSpPr>
        <p:spPr>
          <a:xfrm>
            <a:off x="881064" y="881063"/>
            <a:ext cx="22617364" cy="1021818"/>
          </a:xfrm>
        </p:spPr>
        <p:txBody>
          <a:bodyPr/>
          <a:lstStyle>
            <a:lvl1pPr>
              <a:defRPr sz="8000"/>
            </a:lvl1pPr>
          </a:lstStyle>
          <a:p>
            <a:r>
              <a:rPr lang="en-GB"/>
              <a:t>Click to edit Master title style</a:t>
            </a:r>
          </a:p>
        </p:txBody>
      </p:sp>
      <p:sp>
        <p:nvSpPr>
          <p:cNvPr id="3" name="Content Placeholder 2"/>
          <p:cNvSpPr>
            <a:spLocks noGrp="1"/>
          </p:cNvSpPr>
          <p:nvPr>
            <p:ph idx="1"/>
          </p:nvPr>
        </p:nvSpPr>
        <p:spPr>
          <a:xfrm>
            <a:off x="881062" y="3536950"/>
            <a:ext cx="10932143" cy="8758238"/>
          </a:xfrm>
        </p:spPr>
        <p:txBody>
          <a:bodyPr/>
          <a:lstStyle>
            <a:lvl1pPr>
              <a:defRPr sz="4400">
                <a:solidFill>
                  <a:schemeClr val="accent4"/>
                </a:solidFill>
              </a:defRPr>
            </a:lvl1pPr>
            <a:lvl2pPr>
              <a:defRPr sz="4400"/>
            </a:lvl2pPr>
            <a:lvl3pPr>
              <a:defRPr sz="3200"/>
            </a:lvl3pPr>
            <a:lvl4pPr>
              <a:buClr>
                <a:schemeClr val="accent4"/>
              </a:buClr>
              <a:defRPr sz="32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7CCEADB6-F722-4B9F-A14D-58DDD1683164}" type="datetime1">
              <a:rPr lang="en-GB" smtClean="0"/>
              <a:t>02/10/2025</a:t>
            </a:fld>
            <a:endParaRPr lang="en-GB"/>
          </a:p>
        </p:txBody>
      </p:sp>
      <p:sp>
        <p:nvSpPr>
          <p:cNvPr id="5" name="Footer Placeholder 4"/>
          <p:cNvSpPr>
            <a:spLocks noGrp="1"/>
          </p:cNvSpPr>
          <p:nvPr>
            <p:ph type="ftr" sz="quarter" idx="11"/>
          </p:nvPr>
        </p:nvSpPr>
        <p:spPr/>
        <p:txBody>
          <a:bodyPr/>
          <a:lstStyle/>
          <a:p>
            <a:r>
              <a:rPr lang="en-GB"/>
              <a:t>© GSMA 2022</a:t>
            </a:r>
          </a:p>
        </p:txBody>
      </p:sp>
      <p:sp>
        <p:nvSpPr>
          <p:cNvPr id="6" name="Slide Number Placeholder 5"/>
          <p:cNvSpPr>
            <a:spLocks noGrp="1"/>
          </p:cNvSpPr>
          <p:nvPr>
            <p:ph type="sldNum" sz="quarter" idx="12"/>
          </p:nvPr>
        </p:nvSpPr>
        <p:spPr/>
        <p:txBody>
          <a:bodyPr/>
          <a:lstStyle/>
          <a:p>
            <a:fld id="{B51C77D3-387C-4881-A960-1F7F91E3F80B}" type="slidenum">
              <a:rPr lang="en-GB" smtClean="0"/>
              <a:t>‹#›</a:t>
            </a:fld>
            <a:endParaRPr lang="en-GB"/>
          </a:p>
        </p:txBody>
      </p:sp>
      <p:sp>
        <p:nvSpPr>
          <p:cNvPr id="10" name="Content Placeholder 9">
            <a:extLst>
              <a:ext uri="{FF2B5EF4-FFF2-40B4-BE49-F238E27FC236}">
                <a16:creationId xmlns:a16="http://schemas.microsoft.com/office/drawing/2014/main" id="{5B54E90F-50F9-D450-21A3-1F26B493D0BD}"/>
              </a:ext>
            </a:extLst>
          </p:cNvPr>
          <p:cNvSpPr>
            <a:spLocks noGrp="1"/>
          </p:cNvSpPr>
          <p:nvPr>
            <p:ph sz="quarter" idx="13"/>
          </p:nvPr>
        </p:nvSpPr>
        <p:spPr>
          <a:xfrm>
            <a:off x="12569206" y="3536950"/>
            <a:ext cx="10930557" cy="8758238"/>
          </a:xfrm>
        </p:spPr>
        <p:txBody>
          <a:bodyPr/>
          <a:lstStyle>
            <a:lvl1pPr>
              <a:defRPr sz="4400">
                <a:solidFill>
                  <a:schemeClr val="accent4"/>
                </a:solidFill>
              </a:defRPr>
            </a:lvl1pPr>
            <a:lvl2pPr>
              <a:defRPr sz="4400"/>
            </a:lvl2pPr>
            <a:lvl3pPr>
              <a:defRPr sz="3200"/>
            </a:lvl3pPr>
            <a:lvl4pPr>
              <a:defRPr sz="32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pic>
        <p:nvPicPr>
          <p:cNvPr id="11" name="Graphic 10">
            <a:extLst>
              <a:ext uri="{FF2B5EF4-FFF2-40B4-BE49-F238E27FC236}">
                <a16:creationId xmlns:a16="http://schemas.microsoft.com/office/drawing/2014/main" id="{33240DBB-AF57-9221-705F-3C7F495A8FE6}"/>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1199102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2 Column_Red">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81064" y="881063"/>
            <a:ext cx="22617364" cy="1021818"/>
          </a:xfrm>
        </p:spPr>
        <p:txBody>
          <a:bodyPr/>
          <a:lstStyle>
            <a:lvl1pPr>
              <a:defRPr sz="8000">
                <a:solidFill>
                  <a:schemeClr val="bg1"/>
                </a:solidFill>
              </a:defRPr>
            </a:lvl1pPr>
          </a:lstStyle>
          <a:p>
            <a:r>
              <a:rPr lang="en-GB"/>
              <a:t>Click to edit Master title style</a:t>
            </a:r>
          </a:p>
        </p:txBody>
      </p:sp>
      <p:sp>
        <p:nvSpPr>
          <p:cNvPr id="3" name="Content Placeholder 2"/>
          <p:cNvSpPr>
            <a:spLocks noGrp="1"/>
          </p:cNvSpPr>
          <p:nvPr>
            <p:ph idx="1"/>
          </p:nvPr>
        </p:nvSpPr>
        <p:spPr>
          <a:xfrm>
            <a:off x="881062" y="3536950"/>
            <a:ext cx="10932143" cy="8758238"/>
          </a:xfrm>
        </p:spPr>
        <p:txBody>
          <a:bodyPr/>
          <a:lstStyle>
            <a:lvl1pPr>
              <a:defRPr sz="4400">
                <a:solidFill>
                  <a:schemeClr val="bg1"/>
                </a:solidFill>
              </a:defRPr>
            </a:lvl1pPr>
            <a:lvl2pPr>
              <a:defRPr sz="4400">
                <a:solidFill>
                  <a:schemeClr val="bg1"/>
                </a:solidFill>
              </a:defRPr>
            </a:lvl2pPr>
            <a:lvl3pPr>
              <a:defRPr sz="3200">
                <a:solidFill>
                  <a:schemeClr val="bg1"/>
                </a:solidFill>
              </a:defRPr>
            </a:lvl3pPr>
            <a:lvl4pPr>
              <a:buClrTx/>
              <a:defRPr sz="3200">
                <a:solidFill>
                  <a:schemeClr val="bg1"/>
                </a:solidFill>
              </a:defRPr>
            </a:lvl4pPr>
            <a:lvl5pPr>
              <a:defRPr sz="18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lvl1pPr>
              <a:defRPr>
                <a:solidFill>
                  <a:schemeClr val="bg1"/>
                </a:solidFill>
              </a:defRPr>
            </a:lvl1pPr>
          </a:lstStyle>
          <a:p>
            <a:fld id="{7CCEADB6-F722-4B9F-A14D-58DDD1683164}" type="datetime1">
              <a:rPr lang="en-GB" smtClean="0"/>
              <a:pPr/>
              <a:t>02/10/2025</a:t>
            </a:fld>
            <a:endParaRPr lang="en-GB"/>
          </a:p>
        </p:txBody>
      </p:sp>
      <p:sp>
        <p:nvSpPr>
          <p:cNvPr id="5" name="Footer Placeholder 4"/>
          <p:cNvSpPr>
            <a:spLocks noGrp="1"/>
          </p:cNvSpPr>
          <p:nvPr>
            <p:ph type="ftr" sz="quarter" idx="11"/>
          </p:nvPr>
        </p:nvSpPr>
        <p:spPr/>
        <p:txBody>
          <a:bodyPr/>
          <a:lstStyle>
            <a:lvl1pPr>
              <a:defRPr>
                <a:solidFill>
                  <a:schemeClr val="bg1"/>
                </a:solidFill>
              </a:defRPr>
            </a:lvl1pPr>
          </a:lstStyle>
          <a:p>
            <a:r>
              <a:rPr lang="en-GB"/>
              <a:t>© GSMA 2022</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sp>
        <p:nvSpPr>
          <p:cNvPr id="10" name="Content Placeholder 9">
            <a:extLst>
              <a:ext uri="{FF2B5EF4-FFF2-40B4-BE49-F238E27FC236}">
                <a16:creationId xmlns:a16="http://schemas.microsoft.com/office/drawing/2014/main" id="{5B54E90F-50F9-D450-21A3-1F26B493D0BD}"/>
              </a:ext>
            </a:extLst>
          </p:cNvPr>
          <p:cNvSpPr>
            <a:spLocks noGrp="1"/>
          </p:cNvSpPr>
          <p:nvPr>
            <p:ph sz="quarter" idx="13"/>
          </p:nvPr>
        </p:nvSpPr>
        <p:spPr>
          <a:xfrm>
            <a:off x="12569206" y="3536950"/>
            <a:ext cx="10930557" cy="8758238"/>
          </a:xfrm>
        </p:spPr>
        <p:txBody>
          <a:bodyPr/>
          <a:lstStyle>
            <a:lvl1pPr>
              <a:defRPr sz="4400">
                <a:solidFill>
                  <a:schemeClr val="bg1"/>
                </a:solidFill>
              </a:defRPr>
            </a:lvl1pPr>
            <a:lvl2pPr>
              <a:defRPr sz="4400">
                <a:solidFill>
                  <a:schemeClr val="bg1"/>
                </a:solidFill>
              </a:defRPr>
            </a:lvl2pPr>
            <a:lvl3pPr>
              <a:defRPr sz="3200">
                <a:solidFill>
                  <a:schemeClr val="bg1"/>
                </a:solidFill>
              </a:defRPr>
            </a:lvl3pPr>
            <a:lvl4pPr>
              <a:buClrTx/>
              <a:defRPr sz="3200">
                <a:solidFill>
                  <a:schemeClr val="bg1"/>
                </a:solidFill>
              </a:defRPr>
            </a:lvl4pPr>
            <a:lvl5pPr>
              <a:defRPr sz="18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pic>
        <p:nvPicPr>
          <p:cNvPr id="11" name="Graphic 10">
            <a:extLst>
              <a:ext uri="{FF2B5EF4-FFF2-40B4-BE49-F238E27FC236}">
                <a16:creationId xmlns:a16="http://schemas.microsoft.com/office/drawing/2014/main" id="{5928FC6B-84ED-7344-6D4C-8E10BB0BD632}"/>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901654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3 Column_White">
    <p:spTree>
      <p:nvGrpSpPr>
        <p:cNvPr id="1" name=""/>
        <p:cNvGrpSpPr/>
        <p:nvPr/>
      </p:nvGrpSpPr>
      <p:grpSpPr>
        <a:xfrm>
          <a:off x="0" y="0"/>
          <a:ext cx="0" cy="0"/>
          <a:chOff x="0" y="0"/>
          <a:chExt cx="0" cy="0"/>
        </a:xfrm>
      </p:grpSpPr>
      <p:sp>
        <p:nvSpPr>
          <p:cNvPr id="2" name="Title 1"/>
          <p:cNvSpPr>
            <a:spLocks noGrp="1"/>
          </p:cNvSpPr>
          <p:nvPr>
            <p:ph type="title"/>
          </p:nvPr>
        </p:nvSpPr>
        <p:spPr>
          <a:xfrm>
            <a:off x="881064" y="881063"/>
            <a:ext cx="22617364" cy="1021818"/>
          </a:xfrm>
        </p:spPr>
        <p:txBody>
          <a:bodyPr/>
          <a:lstStyle>
            <a:lvl1pPr>
              <a:defRPr sz="8000"/>
            </a:lvl1pPr>
          </a:lstStyle>
          <a:p>
            <a:r>
              <a:rPr lang="en-GB"/>
              <a:t>Click to edit Master title style</a:t>
            </a:r>
          </a:p>
        </p:txBody>
      </p:sp>
      <p:sp>
        <p:nvSpPr>
          <p:cNvPr id="3" name="Content Placeholder 2"/>
          <p:cNvSpPr>
            <a:spLocks noGrp="1"/>
          </p:cNvSpPr>
          <p:nvPr>
            <p:ph idx="1"/>
          </p:nvPr>
        </p:nvSpPr>
        <p:spPr>
          <a:xfrm>
            <a:off x="881063" y="3536950"/>
            <a:ext cx="7124577" cy="8758238"/>
          </a:xfrm>
        </p:spPr>
        <p:txBody>
          <a:bodyPr/>
          <a:lstStyle>
            <a:lvl1pPr>
              <a:defRPr sz="4400">
                <a:solidFill>
                  <a:schemeClr val="accent4"/>
                </a:solidFill>
              </a:defRPr>
            </a:lvl1pPr>
            <a:lvl2pPr>
              <a:defRPr sz="4400"/>
            </a:lvl2pPr>
            <a:lvl3pPr>
              <a:defRPr sz="3200"/>
            </a:lvl3pPr>
            <a:lvl4pPr>
              <a:buClr>
                <a:schemeClr val="accent4"/>
              </a:buClr>
              <a:defRPr sz="32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7CCEADB6-F722-4B9F-A14D-58DDD1683164}" type="datetime1">
              <a:rPr lang="en-GB" smtClean="0"/>
              <a:t>02/10/2025</a:t>
            </a:fld>
            <a:endParaRPr lang="en-GB"/>
          </a:p>
        </p:txBody>
      </p:sp>
      <p:sp>
        <p:nvSpPr>
          <p:cNvPr id="5" name="Footer Placeholder 4"/>
          <p:cNvSpPr>
            <a:spLocks noGrp="1"/>
          </p:cNvSpPr>
          <p:nvPr>
            <p:ph type="ftr" sz="quarter" idx="11"/>
          </p:nvPr>
        </p:nvSpPr>
        <p:spPr/>
        <p:txBody>
          <a:bodyPr/>
          <a:lstStyle/>
          <a:p>
            <a:r>
              <a:rPr lang="en-GB"/>
              <a:t>© GSMA 2022</a:t>
            </a:r>
          </a:p>
        </p:txBody>
      </p:sp>
      <p:sp>
        <p:nvSpPr>
          <p:cNvPr id="6" name="Slide Number Placeholder 5"/>
          <p:cNvSpPr>
            <a:spLocks noGrp="1"/>
          </p:cNvSpPr>
          <p:nvPr>
            <p:ph type="sldNum" sz="quarter" idx="12"/>
          </p:nvPr>
        </p:nvSpPr>
        <p:spPr/>
        <p:txBody>
          <a:bodyPr/>
          <a:lstStyle/>
          <a:p>
            <a:fld id="{B51C77D3-387C-4881-A960-1F7F91E3F80B}" type="slidenum">
              <a:rPr lang="en-GB" smtClean="0"/>
              <a:t>‹#›</a:t>
            </a:fld>
            <a:endParaRPr lang="en-GB"/>
          </a:p>
        </p:txBody>
      </p:sp>
      <p:pic>
        <p:nvPicPr>
          <p:cNvPr id="11" name="Graphic 10">
            <a:extLst>
              <a:ext uri="{FF2B5EF4-FFF2-40B4-BE49-F238E27FC236}">
                <a16:creationId xmlns:a16="http://schemas.microsoft.com/office/drawing/2014/main" id="{33240DBB-AF57-9221-705F-3C7F495A8FE6}"/>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
        <p:nvSpPr>
          <p:cNvPr id="9" name="Content Placeholder 2">
            <a:extLst>
              <a:ext uri="{FF2B5EF4-FFF2-40B4-BE49-F238E27FC236}">
                <a16:creationId xmlns:a16="http://schemas.microsoft.com/office/drawing/2014/main" id="{C1CFBB50-87E0-D806-5666-9B050DB8CBC1}"/>
              </a:ext>
            </a:extLst>
          </p:cNvPr>
          <p:cNvSpPr>
            <a:spLocks noGrp="1"/>
          </p:cNvSpPr>
          <p:nvPr>
            <p:ph idx="13"/>
          </p:nvPr>
        </p:nvSpPr>
        <p:spPr>
          <a:xfrm>
            <a:off x="8628918" y="3536950"/>
            <a:ext cx="7124577" cy="8758238"/>
          </a:xfrm>
        </p:spPr>
        <p:txBody>
          <a:bodyPr/>
          <a:lstStyle>
            <a:lvl1pPr>
              <a:defRPr sz="4400">
                <a:solidFill>
                  <a:schemeClr val="accent4"/>
                </a:solidFill>
              </a:defRPr>
            </a:lvl1pPr>
            <a:lvl2pPr>
              <a:defRPr sz="4400"/>
            </a:lvl2pPr>
            <a:lvl3pPr>
              <a:defRPr sz="3200"/>
            </a:lvl3pPr>
            <a:lvl4pPr>
              <a:buClr>
                <a:schemeClr val="accent4"/>
              </a:buClr>
              <a:defRPr sz="32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2" name="Content Placeholder 2">
            <a:extLst>
              <a:ext uri="{FF2B5EF4-FFF2-40B4-BE49-F238E27FC236}">
                <a16:creationId xmlns:a16="http://schemas.microsoft.com/office/drawing/2014/main" id="{750B4A51-2A2C-566C-3CFC-3BEF1B68A015}"/>
              </a:ext>
            </a:extLst>
          </p:cNvPr>
          <p:cNvSpPr>
            <a:spLocks noGrp="1"/>
          </p:cNvSpPr>
          <p:nvPr>
            <p:ph idx="14"/>
          </p:nvPr>
        </p:nvSpPr>
        <p:spPr>
          <a:xfrm>
            <a:off x="16373851" y="3536950"/>
            <a:ext cx="7124577" cy="8758238"/>
          </a:xfrm>
        </p:spPr>
        <p:txBody>
          <a:bodyPr/>
          <a:lstStyle>
            <a:lvl1pPr>
              <a:defRPr sz="4400">
                <a:solidFill>
                  <a:schemeClr val="accent4"/>
                </a:solidFill>
              </a:defRPr>
            </a:lvl1pPr>
            <a:lvl2pPr>
              <a:defRPr sz="4400"/>
            </a:lvl2pPr>
            <a:lvl3pPr>
              <a:defRPr sz="3200"/>
            </a:lvl3pPr>
            <a:lvl4pPr>
              <a:buClr>
                <a:schemeClr val="accent4"/>
              </a:buClr>
              <a:defRPr sz="32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3433004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 Column_Red">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81064" y="881063"/>
            <a:ext cx="22617364" cy="1021818"/>
          </a:xfrm>
        </p:spPr>
        <p:txBody>
          <a:bodyPr/>
          <a:lstStyle>
            <a:lvl1pPr>
              <a:defRPr sz="8000">
                <a:solidFill>
                  <a:schemeClr val="bg1"/>
                </a:solidFill>
              </a:defRPr>
            </a:lvl1pPr>
          </a:lstStyle>
          <a:p>
            <a:r>
              <a:rPr lang="en-GB"/>
              <a:t>Click to edit Master title style</a:t>
            </a:r>
          </a:p>
        </p:txBody>
      </p:sp>
      <p:sp>
        <p:nvSpPr>
          <p:cNvPr id="3" name="Content Placeholder 2"/>
          <p:cNvSpPr>
            <a:spLocks noGrp="1"/>
          </p:cNvSpPr>
          <p:nvPr>
            <p:ph idx="1"/>
          </p:nvPr>
        </p:nvSpPr>
        <p:spPr>
          <a:xfrm>
            <a:off x="881063" y="3536950"/>
            <a:ext cx="7124577" cy="8758238"/>
          </a:xfrm>
        </p:spPr>
        <p:txBody>
          <a:bodyPr/>
          <a:lstStyle>
            <a:lvl1pPr>
              <a:defRPr sz="4400">
                <a:solidFill>
                  <a:schemeClr val="bg1"/>
                </a:solidFill>
              </a:defRPr>
            </a:lvl1pPr>
            <a:lvl2pPr>
              <a:defRPr sz="4400">
                <a:solidFill>
                  <a:schemeClr val="bg1"/>
                </a:solidFill>
              </a:defRPr>
            </a:lvl2pPr>
            <a:lvl3pPr>
              <a:defRPr sz="3200">
                <a:solidFill>
                  <a:schemeClr val="bg1"/>
                </a:solidFill>
              </a:defRPr>
            </a:lvl3pPr>
            <a:lvl4pPr>
              <a:buClr>
                <a:schemeClr val="bg1"/>
              </a:buClr>
              <a:defRPr sz="3200">
                <a:solidFill>
                  <a:schemeClr val="bg1"/>
                </a:solidFill>
              </a:defRPr>
            </a:lvl4pPr>
            <a:lvl5pPr>
              <a:defRPr sz="18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lvl1pPr>
              <a:defRPr>
                <a:solidFill>
                  <a:schemeClr val="bg1"/>
                </a:solidFill>
              </a:defRPr>
            </a:lvl1pPr>
          </a:lstStyle>
          <a:p>
            <a:fld id="{7CCEADB6-F722-4B9F-A14D-58DDD1683164}" type="datetime1">
              <a:rPr lang="en-GB" smtClean="0"/>
              <a:pPr/>
              <a:t>02/10/2025</a:t>
            </a:fld>
            <a:endParaRPr lang="en-GB"/>
          </a:p>
        </p:txBody>
      </p:sp>
      <p:sp>
        <p:nvSpPr>
          <p:cNvPr id="5" name="Footer Placeholder 4"/>
          <p:cNvSpPr>
            <a:spLocks noGrp="1"/>
          </p:cNvSpPr>
          <p:nvPr>
            <p:ph type="ftr" sz="quarter" idx="11"/>
          </p:nvPr>
        </p:nvSpPr>
        <p:spPr/>
        <p:txBody>
          <a:bodyPr/>
          <a:lstStyle>
            <a:lvl1pPr>
              <a:defRPr>
                <a:solidFill>
                  <a:schemeClr val="bg1"/>
                </a:solidFill>
              </a:defRPr>
            </a:lvl1pPr>
          </a:lstStyle>
          <a:p>
            <a:r>
              <a:rPr lang="en-GB"/>
              <a:t>© GSMA 2022</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pic>
        <p:nvPicPr>
          <p:cNvPr id="11" name="Graphic 10">
            <a:extLst>
              <a:ext uri="{FF2B5EF4-FFF2-40B4-BE49-F238E27FC236}">
                <a16:creationId xmlns:a16="http://schemas.microsoft.com/office/drawing/2014/main" id="{33240DBB-AF57-9221-705F-3C7F495A8FE6}"/>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
        <p:nvSpPr>
          <p:cNvPr id="9" name="Content Placeholder 2">
            <a:extLst>
              <a:ext uri="{FF2B5EF4-FFF2-40B4-BE49-F238E27FC236}">
                <a16:creationId xmlns:a16="http://schemas.microsoft.com/office/drawing/2014/main" id="{C1CFBB50-87E0-D806-5666-9B050DB8CBC1}"/>
              </a:ext>
            </a:extLst>
          </p:cNvPr>
          <p:cNvSpPr>
            <a:spLocks noGrp="1"/>
          </p:cNvSpPr>
          <p:nvPr>
            <p:ph idx="13"/>
          </p:nvPr>
        </p:nvSpPr>
        <p:spPr>
          <a:xfrm>
            <a:off x="8628918" y="3536950"/>
            <a:ext cx="7124577" cy="8758238"/>
          </a:xfrm>
        </p:spPr>
        <p:txBody>
          <a:bodyPr/>
          <a:lstStyle>
            <a:lvl1pPr>
              <a:defRPr sz="4400">
                <a:solidFill>
                  <a:schemeClr val="bg1"/>
                </a:solidFill>
              </a:defRPr>
            </a:lvl1pPr>
            <a:lvl2pPr>
              <a:defRPr sz="4400">
                <a:solidFill>
                  <a:schemeClr val="bg1"/>
                </a:solidFill>
              </a:defRPr>
            </a:lvl2pPr>
            <a:lvl3pPr>
              <a:defRPr sz="3200">
                <a:solidFill>
                  <a:schemeClr val="bg1"/>
                </a:solidFill>
              </a:defRPr>
            </a:lvl3pPr>
            <a:lvl4pPr marL="648000" indent="-648000">
              <a:buClr>
                <a:schemeClr val="accent4"/>
              </a:buClr>
              <a:defRPr lang="en-US" sz="3200" kern="1200" spc="-130" baseline="0" dirty="0">
                <a:solidFill>
                  <a:schemeClr val="bg1"/>
                </a:solidFill>
                <a:latin typeface="+mn-lt"/>
                <a:ea typeface="+mn-ea"/>
                <a:cs typeface="+mn-cs"/>
              </a:defRPr>
            </a:lvl4pPr>
            <a:lvl5pPr>
              <a:defRPr sz="1800">
                <a:solidFill>
                  <a:schemeClr val="bg1"/>
                </a:solidFill>
              </a:defRPr>
            </a:lvl5pPr>
          </a:lstStyle>
          <a:p>
            <a:pPr lvl="0"/>
            <a:r>
              <a:rPr lang="en-GB"/>
              <a:t>Click to edit Master text styles</a:t>
            </a:r>
          </a:p>
          <a:p>
            <a:pPr lvl="1"/>
            <a:r>
              <a:rPr lang="en-GB"/>
              <a:t>Second level</a:t>
            </a:r>
          </a:p>
          <a:p>
            <a:pPr lvl="2"/>
            <a:r>
              <a:rPr lang="en-GB"/>
              <a:t>Third level</a:t>
            </a:r>
          </a:p>
          <a:p>
            <a:pPr marL="648000" lvl="3" indent="-648000" algn="l" defTabSz="1828709" rtl="0" eaLnBrk="1" latinLnBrk="0" hangingPunct="1">
              <a:lnSpc>
                <a:spcPct val="88000"/>
              </a:lnSpc>
              <a:spcBef>
                <a:spcPts val="0"/>
              </a:spcBef>
              <a:spcAft>
                <a:spcPts val="1800"/>
              </a:spcAft>
              <a:buClr>
                <a:schemeClr val="bg1"/>
              </a:buClr>
              <a:buFont typeface="Arial" panose="020B0604020202020204" pitchFamily="34" charset="0"/>
              <a:buChar char="–"/>
            </a:pPr>
            <a:r>
              <a:rPr lang="en-GB"/>
              <a:t>Fourth level</a:t>
            </a:r>
          </a:p>
          <a:p>
            <a:pPr lvl="4"/>
            <a:r>
              <a:rPr lang="en-GB"/>
              <a:t>Fifth level</a:t>
            </a:r>
          </a:p>
        </p:txBody>
      </p:sp>
      <p:sp>
        <p:nvSpPr>
          <p:cNvPr id="12" name="Content Placeholder 2">
            <a:extLst>
              <a:ext uri="{FF2B5EF4-FFF2-40B4-BE49-F238E27FC236}">
                <a16:creationId xmlns:a16="http://schemas.microsoft.com/office/drawing/2014/main" id="{750B4A51-2A2C-566C-3CFC-3BEF1B68A015}"/>
              </a:ext>
            </a:extLst>
          </p:cNvPr>
          <p:cNvSpPr>
            <a:spLocks noGrp="1"/>
          </p:cNvSpPr>
          <p:nvPr>
            <p:ph idx="14"/>
          </p:nvPr>
        </p:nvSpPr>
        <p:spPr>
          <a:xfrm>
            <a:off x="16373851" y="3536950"/>
            <a:ext cx="7124577" cy="8758238"/>
          </a:xfrm>
        </p:spPr>
        <p:txBody>
          <a:bodyPr/>
          <a:lstStyle>
            <a:lvl1pPr>
              <a:defRPr sz="4400">
                <a:solidFill>
                  <a:schemeClr val="bg1"/>
                </a:solidFill>
              </a:defRPr>
            </a:lvl1pPr>
            <a:lvl2pPr>
              <a:defRPr sz="4400">
                <a:solidFill>
                  <a:schemeClr val="bg1"/>
                </a:solidFill>
              </a:defRPr>
            </a:lvl2pPr>
            <a:lvl3pPr>
              <a:defRPr sz="3200">
                <a:solidFill>
                  <a:schemeClr val="bg1"/>
                </a:solidFill>
              </a:defRPr>
            </a:lvl3pPr>
            <a:lvl4pPr marL="648000" indent="-648000">
              <a:buClr>
                <a:schemeClr val="accent4"/>
              </a:buClr>
              <a:defRPr lang="en-US" sz="3200" kern="1200" spc="-130" baseline="0" dirty="0">
                <a:solidFill>
                  <a:schemeClr val="bg1"/>
                </a:solidFill>
                <a:latin typeface="+mn-lt"/>
                <a:ea typeface="+mn-ea"/>
                <a:cs typeface="+mn-cs"/>
              </a:defRPr>
            </a:lvl4pPr>
            <a:lvl5pPr>
              <a:defRPr sz="1800">
                <a:solidFill>
                  <a:schemeClr val="bg1"/>
                </a:solidFill>
              </a:defRPr>
            </a:lvl5pPr>
          </a:lstStyle>
          <a:p>
            <a:pPr lvl="0"/>
            <a:r>
              <a:rPr lang="en-GB"/>
              <a:t>Click to edit Master text styles</a:t>
            </a:r>
          </a:p>
          <a:p>
            <a:pPr lvl="1"/>
            <a:r>
              <a:rPr lang="en-GB"/>
              <a:t>Second level</a:t>
            </a:r>
          </a:p>
          <a:p>
            <a:pPr lvl="2"/>
            <a:r>
              <a:rPr lang="en-GB"/>
              <a:t>Third level</a:t>
            </a:r>
          </a:p>
          <a:p>
            <a:pPr marL="648000" lvl="3" indent="-648000" algn="l" defTabSz="1828709" rtl="0" eaLnBrk="1" latinLnBrk="0" hangingPunct="1">
              <a:lnSpc>
                <a:spcPct val="88000"/>
              </a:lnSpc>
              <a:spcBef>
                <a:spcPts val="0"/>
              </a:spcBef>
              <a:spcAft>
                <a:spcPts val="1800"/>
              </a:spcAft>
              <a:buClr>
                <a:schemeClr val="bg1"/>
              </a:buClr>
              <a:buFont typeface="Arial" panose="020B0604020202020204" pitchFamily="34" charset="0"/>
              <a:buChar char="–"/>
            </a:pPr>
            <a:r>
              <a:rPr lang="en-GB"/>
              <a:t>Fourth level</a:t>
            </a:r>
          </a:p>
          <a:p>
            <a:pPr lvl="4"/>
            <a:r>
              <a:rPr lang="en-GB"/>
              <a:t>Fifth level</a:t>
            </a:r>
          </a:p>
        </p:txBody>
      </p:sp>
    </p:spTree>
    <p:extLst>
      <p:ext uri="{BB962C8B-B14F-4D97-AF65-F5344CB8AC3E}">
        <p14:creationId xmlns:p14="http://schemas.microsoft.com/office/powerpoint/2010/main" val="6067394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Large Picture A">
    <p:bg>
      <p:bgPr>
        <a:solidFill>
          <a:schemeClr val="bg2"/>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51C77D3-387C-4881-A960-1F7F91E3F80B}" type="slidenum">
              <a:rPr lang="en-GB" smtClean="0"/>
              <a:t>‹#›</a:t>
            </a:fld>
            <a:endParaRPr lang="en-GB"/>
          </a:p>
        </p:txBody>
      </p:sp>
      <p:sp>
        <p:nvSpPr>
          <p:cNvPr id="7" name="Picture Placeholder 6">
            <a:extLst>
              <a:ext uri="{FF2B5EF4-FFF2-40B4-BE49-F238E27FC236}">
                <a16:creationId xmlns:a16="http://schemas.microsoft.com/office/drawing/2014/main" id="{DC931263-CF04-265D-F287-4D5ACD269E29}"/>
              </a:ext>
            </a:extLst>
          </p:cNvPr>
          <p:cNvSpPr>
            <a:spLocks noGrp="1"/>
          </p:cNvSpPr>
          <p:nvPr>
            <p:ph type="pic" sz="quarter" idx="13"/>
          </p:nvPr>
        </p:nvSpPr>
        <p:spPr>
          <a:xfrm>
            <a:off x="0" y="0"/>
            <a:ext cx="16007426" cy="13716000"/>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11" name="Text Placeholder 10">
            <a:extLst>
              <a:ext uri="{FF2B5EF4-FFF2-40B4-BE49-F238E27FC236}">
                <a16:creationId xmlns:a16="http://schemas.microsoft.com/office/drawing/2014/main" id="{7B4841FE-32C4-0298-142F-7A21E85D0C51}"/>
              </a:ext>
            </a:extLst>
          </p:cNvPr>
          <p:cNvSpPr>
            <a:spLocks noGrp="1"/>
          </p:cNvSpPr>
          <p:nvPr>
            <p:ph type="body" sz="quarter" idx="14"/>
          </p:nvPr>
        </p:nvSpPr>
        <p:spPr>
          <a:xfrm>
            <a:off x="17839095" y="2026640"/>
            <a:ext cx="5660668" cy="1026854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pic>
        <p:nvPicPr>
          <p:cNvPr id="8" name="Graphic 7">
            <a:extLst>
              <a:ext uri="{FF2B5EF4-FFF2-40B4-BE49-F238E27FC236}">
                <a16:creationId xmlns:a16="http://schemas.microsoft.com/office/drawing/2014/main" id="{18FB3E3C-747F-02C7-8E65-60460527994A}"/>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4151121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Large Picture A_Red">
    <p:bg>
      <p:bgPr>
        <a:solidFill>
          <a:schemeClr val="accent4"/>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sp>
        <p:nvSpPr>
          <p:cNvPr id="7" name="Picture Placeholder 6">
            <a:extLst>
              <a:ext uri="{FF2B5EF4-FFF2-40B4-BE49-F238E27FC236}">
                <a16:creationId xmlns:a16="http://schemas.microsoft.com/office/drawing/2014/main" id="{DC931263-CF04-265D-F287-4D5ACD269E29}"/>
              </a:ext>
            </a:extLst>
          </p:cNvPr>
          <p:cNvSpPr>
            <a:spLocks noGrp="1"/>
          </p:cNvSpPr>
          <p:nvPr>
            <p:ph type="pic" sz="quarter" idx="13"/>
          </p:nvPr>
        </p:nvSpPr>
        <p:spPr>
          <a:xfrm>
            <a:off x="0" y="0"/>
            <a:ext cx="16007426" cy="13716000"/>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11" name="Text Placeholder 10">
            <a:extLst>
              <a:ext uri="{FF2B5EF4-FFF2-40B4-BE49-F238E27FC236}">
                <a16:creationId xmlns:a16="http://schemas.microsoft.com/office/drawing/2014/main" id="{7B4841FE-32C4-0298-142F-7A21E85D0C51}"/>
              </a:ext>
            </a:extLst>
          </p:cNvPr>
          <p:cNvSpPr>
            <a:spLocks noGrp="1"/>
          </p:cNvSpPr>
          <p:nvPr>
            <p:ph type="body" sz="quarter" idx="14"/>
          </p:nvPr>
        </p:nvSpPr>
        <p:spPr>
          <a:xfrm>
            <a:off x="17839095" y="2026640"/>
            <a:ext cx="5660668" cy="10268548"/>
          </a:xfrm>
        </p:spPr>
        <p:txBody>
          <a:bodyPr/>
          <a:lstStyle>
            <a:lvl1pPr>
              <a:defRPr>
                <a:solidFill>
                  <a:schemeClr val="bg1"/>
                </a:solidFill>
              </a:defRPr>
            </a:lvl1pPr>
            <a:lvl2pPr>
              <a:defRPr>
                <a:solidFill>
                  <a:schemeClr val="bg1"/>
                </a:solidFill>
              </a:defRPr>
            </a:lvl2pPr>
            <a:lvl3pPr>
              <a:defRPr>
                <a:solidFill>
                  <a:schemeClr val="bg1"/>
                </a:solidFill>
              </a:defRPr>
            </a:lvl3pPr>
            <a:lvl4pPr>
              <a:buClrTx/>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pic>
        <p:nvPicPr>
          <p:cNvPr id="8" name="Graphic 7">
            <a:extLst>
              <a:ext uri="{FF2B5EF4-FFF2-40B4-BE49-F238E27FC236}">
                <a16:creationId xmlns:a16="http://schemas.microsoft.com/office/drawing/2014/main" id="{0AEB487A-C207-885A-8A9D-688F14E5C00C}"/>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1226816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Large Picture B">
    <p:bg>
      <p:bgPr>
        <a:solidFill>
          <a:schemeClr val="bg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C931263-CF04-265D-F287-4D5ACD269E29}"/>
              </a:ext>
            </a:extLst>
          </p:cNvPr>
          <p:cNvSpPr>
            <a:spLocks noGrp="1"/>
          </p:cNvSpPr>
          <p:nvPr>
            <p:ph type="pic" sz="quarter" idx="13"/>
          </p:nvPr>
        </p:nvSpPr>
        <p:spPr>
          <a:xfrm>
            <a:off x="881063" y="881062"/>
            <a:ext cx="15126362" cy="11414125"/>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11" name="Text Placeholder 10">
            <a:extLst>
              <a:ext uri="{FF2B5EF4-FFF2-40B4-BE49-F238E27FC236}">
                <a16:creationId xmlns:a16="http://schemas.microsoft.com/office/drawing/2014/main" id="{7B4841FE-32C4-0298-142F-7A21E85D0C51}"/>
              </a:ext>
            </a:extLst>
          </p:cNvPr>
          <p:cNvSpPr>
            <a:spLocks noGrp="1"/>
          </p:cNvSpPr>
          <p:nvPr>
            <p:ph type="body" sz="quarter" idx="14"/>
          </p:nvPr>
        </p:nvSpPr>
        <p:spPr>
          <a:xfrm>
            <a:off x="17839095" y="2026640"/>
            <a:ext cx="5660668" cy="1026854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9" name="Date Placeholder 8">
            <a:extLst>
              <a:ext uri="{FF2B5EF4-FFF2-40B4-BE49-F238E27FC236}">
                <a16:creationId xmlns:a16="http://schemas.microsoft.com/office/drawing/2014/main" id="{912AE86A-C8E6-21B6-852A-D756DCEEDAE7}"/>
              </a:ext>
            </a:extLst>
          </p:cNvPr>
          <p:cNvSpPr>
            <a:spLocks noGrp="1"/>
          </p:cNvSpPr>
          <p:nvPr>
            <p:ph type="dt" sz="half" idx="15"/>
          </p:nvPr>
        </p:nvSpPr>
        <p:spPr/>
        <p:txBody>
          <a:bodyPr/>
          <a:lstStyle/>
          <a:p>
            <a:fld id="{7E88A085-3330-4B00-A60A-515326445D30}" type="datetime1">
              <a:rPr lang="en-GB" smtClean="0"/>
              <a:t>02/10/2025</a:t>
            </a:fld>
            <a:endParaRPr lang="en-GB"/>
          </a:p>
        </p:txBody>
      </p:sp>
      <p:sp>
        <p:nvSpPr>
          <p:cNvPr id="10" name="Footer Placeholder 9">
            <a:extLst>
              <a:ext uri="{FF2B5EF4-FFF2-40B4-BE49-F238E27FC236}">
                <a16:creationId xmlns:a16="http://schemas.microsoft.com/office/drawing/2014/main" id="{7B0191E1-0EA8-2612-5330-63F317927630}"/>
              </a:ext>
            </a:extLst>
          </p:cNvPr>
          <p:cNvSpPr>
            <a:spLocks noGrp="1"/>
          </p:cNvSpPr>
          <p:nvPr>
            <p:ph type="ftr" sz="quarter" idx="16"/>
          </p:nvPr>
        </p:nvSpPr>
        <p:spPr/>
        <p:txBody>
          <a:bodyPr/>
          <a:lstStyle/>
          <a:p>
            <a:r>
              <a:rPr lang="en-GB"/>
              <a:t>© GSMA 2022</a:t>
            </a:r>
          </a:p>
        </p:txBody>
      </p:sp>
      <p:sp>
        <p:nvSpPr>
          <p:cNvPr id="12" name="Slide Number Placeholder 11">
            <a:extLst>
              <a:ext uri="{FF2B5EF4-FFF2-40B4-BE49-F238E27FC236}">
                <a16:creationId xmlns:a16="http://schemas.microsoft.com/office/drawing/2014/main" id="{6407607C-CE0E-2DE4-7856-E46C106F27B2}"/>
              </a:ext>
            </a:extLst>
          </p:cNvPr>
          <p:cNvSpPr>
            <a:spLocks noGrp="1"/>
          </p:cNvSpPr>
          <p:nvPr>
            <p:ph type="sldNum" sz="quarter" idx="17"/>
          </p:nvPr>
        </p:nvSpPr>
        <p:spPr/>
        <p:txBody>
          <a:bodyPr/>
          <a:lstStyle/>
          <a:p>
            <a:fld id="{B51C77D3-387C-4881-A960-1F7F91E3F80B}" type="slidenum">
              <a:rPr lang="en-GB" smtClean="0"/>
              <a:pPr/>
              <a:t>‹#›</a:t>
            </a:fld>
            <a:endParaRPr lang="en-GB"/>
          </a:p>
        </p:txBody>
      </p:sp>
      <p:pic>
        <p:nvPicPr>
          <p:cNvPr id="13" name="Graphic 12">
            <a:extLst>
              <a:ext uri="{FF2B5EF4-FFF2-40B4-BE49-F238E27FC236}">
                <a16:creationId xmlns:a16="http://schemas.microsoft.com/office/drawing/2014/main" id="{54D64EAF-C3F4-EBEE-D7D3-F4E432F2F587}"/>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2025933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Large Picture B_Red">
    <p:bg>
      <p:bgPr>
        <a:solidFill>
          <a:schemeClr val="accent4"/>
        </a:solidFill>
        <a:effectLst/>
      </p:bgPr>
    </p:bg>
    <p:spTree>
      <p:nvGrpSpPr>
        <p:cNvPr id="1" name=""/>
        <p:cNvGrpSpPr/>
        <p:nvPr/>
      </p:nvGrpSpPr>
      <p:grpSpPr>
        <a:xfrm>
          <a:off x="0" y="0"/>
          <a:ext cx="0" cy="0"/>
          <a:chOff x="0" y="0"/>
          <a:chExt cx="0" cy="0"/>
        </a:xfrm>
      </p:grpSpPr>
      <p:sp>
        <p:nvSpPr>
          <p:cNvPr id="8" name="Date Placeholder 7">
            <a:extLst>
              <a:ext uri="{FF2B5EF4-FFF2-40B4-BE49-F238E27FC236}">
                <a16:creationId xmlns:a16="http://schemas.microsoft.com/office/drawing/2014/main" id="{2781F175-7E0F-A5F0-5EA8-84A156206C97}"/>
              </a:ext>
            </a:extLst>
          </p:cNvPr>
          <p:cNvSpPr>
            <a:spLocks noGrp="1"/>
          </p:cNvSpPr>
          <p:nvPr userDrawn="1">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9" name="Footer Placeholder 8">
            <a:extLst>
              <a:ext uri="{FF2B5EF4-FFF2-40B4-BE49-F238E27FC236}">
                <a16:creationId xmlns:a16="http://schemas.microsoft.com/office/drawing/2014/main" id="{DE5FF143-6937-F4F3-E199-A5174D32FA83}"/>
              </a:ext>
            </a:extLst>
          </p:cNvPr>
          <p:cNvSpPr>
            <a:spLocks noGrp="1"/>
          </p:cNvSpPr>
          <p:nvPr userDrawn="1">
            <p:ph type="ftr" sz="quarter" idx="11"/>
          </p:nvPr>
        </p:nvSpPr>
        <p:spPr/>
        <p:txBody>
          <a:bodyPr/>
          <a:lstStyle>
            <a:lvl1pPr>
              <a:defRPr>
                <a:solidFill>
                  <a:schemeClr val="bg1"/>
                </a:solidFill>
              </a:defRPr>
            </a:lvl1pPr>
          </a:lstStyle>
          <a:p>
            <a:r>
              <a:rPr lang="en-GB"/>
              <a:t>© GSMA 2022</a:t>
            </a:r>
          </a:p>
        </p:txBody>
      </p:sp>
      <p:sp>
        <p:nvSpPr>
          <p:cNvPr id="10" name="Slide Number Placeholder 9">
            <a:extLst>
              <a:ext uri="{FF2B5EF4-FFF2-40B4-BE49-F238E27FC236}">
                <a16:creationId xmlns:a16="http://schemas.microsoft.com/office/drawing/2014/main" id="{5F2CA7A7-D746-BE19-F148-7811E73C490C}"/>
              </a:ext>
            </a:extLst>
          </p:cNvPr>
          <p:cNvSpPr>
            <a:spLocks noGrp="1"/>
          </p:cNvSpPr>
          <p:nvPr userDrawn="1">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sp>
        <p:nvSpPr>
          <p:cNvPr id="12" name="Text Placeholder 10">
            <a:extLst>
              <a:ext uri="{FF2B5EF4-FFF2-40B4-BE49-F238E27FC236}">
                <a16:creationId xmlns:a16="http://schemas.microsoft.com/office/drawing/2014/main" id="{228D62D3-1FFD-0ABC-8607-9778DF92B0CB}"/>
              </a:ext>
            </a:extLst>
          </p:cNvPr>
          <p:cNvSpPr>
            <a:spLocks noGrp="1"/>
          </p:cNvSpPr>
          <p:nvPr userDrawn="1">
            <p:ph type="body" sz="quarter" idx="14"/>
          </p:nvPr>
        </p:nvSpPr>
        <p:spPr>
          <a:xfrm>
            <a:off x="17839095" y="2026640"/>
            <a:ext cx="5660668" cy="10268548"/>
          </a:xfrm>
        </p:spPr>
        <p:txBody>
          <a:bodyPr/>
          <a:lstStyle>
            <a:lvl1pPr>
              <a:defRPr>
                <a:solidFill>
                  <a:schemeClr val="bg1"/>
                </a:solidFill>
              </a:defRPr>
            </a:lvl1pPr>
            <a:lvl2pPr>
              <a:defRPr>
                <a:solidFill>
                  <a:schemeClr val="bg1"/>
                </a:solidFill>
              </a:defRPr>
            </a:lvl2pPr>
            <a:lvl3pPr>
              <a:defRPr>
                <a:solidFill>
                  <a:schemeClr val="bg1"/>
                </a:solidFill>
              </a:defRPr>
            </a:lvl3pPr>
            <a:lvl4pPr>
              <a:buClrTx/>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1" name="Picture Placeholder 50">
            <a:extLst>
              <a:ext uri="{FF2B5EF4-FFF2-40B4-BE49-F238E27FC236}">
                <a16:creationId xmlns:a16="http://schemas.microsoft.com/office/drawing/2014/main" id="{3724C21E-4471-E2C2-F25E-15C7BC4D99B3}"/>
              </a:ext>
            </a:extLst>
          </p:cNvPr>
          <p:cNvSpPr>
            <a:spLocks noGrp="1"/>
          </p:cNvSpPr>
          <p:nvPr>
            <p:ph type="pic" sz="quarter" idx="16"/>
          </p:nvPr>
        </p:nvSpPr>
        <p:spPr>
          <a:xfrm>
            <a:off x="881063" y="1927489"/>
            <a:ext cx="15152394" cy="9196992"/>
          </a:xfrm>
          <a:custGeom>
            <a:avLst/>
            <a:gdLst>
              <a:gd name="connsiteX0" fmla="*/ 0 w 15152394"/>
              <a:gd name="connsiteY0" fmla="*/ 6895008 h 9196992"/>
              <a:gd name="connsiteX1" fmla="*/ 3524400 w 15152394"/>
              <a:gd name="connsiteY1" fmla="*/ 6895008 h 9196992"/>
              <a:gd name="connsiteX2" fmla="*/ 3524400 w 15152394"/>
              <a:gd name="connsiteY2" fmla="*/ 9194400 h 9196992"/>
              <a:gd name="connsiteX3" fmla="*/ 0 w 15152394"/>
              <a:gd name="connsiteY3" fmla="*/ 9194400 h 9196992"/>
              <a:gd name="connsiteX4" fmla="*/ 3876528 w 15152394"/>
              <a:gd name="connsiteY4" fmla="*/ 4599790 h 9196992"/>
              <a:gd name="connsiteX5" fmla="*/ 7400929 w 15152394"/>
              <a:gd name="connsiteY5" fmla="*/ 4599790 h 9196992"/>
              <a:gd name="connsiteX6" fmla="*/ 7400929 w 15152394"/>
              <a:gd name="connsiteY6" fmla="*/ 9196991 h 9196992"/>
              <a:gd name="connsiteX7" fmla="*/ 3876528 w 15152394"/>
              <a:gd name="connsiteY7" fmla="*/ 9196991 h 9196992"/>
              <a:gd name="connsiteX8" fmla="*/ 7753055 w 15152394"/>
              <a:gd name="connsiteY8" fmla="*/ 2299392 h 9196992"/>
              <a:gd name="connsiteX9" fmla="*/ 11277456 w 15152394"/>
              <a:gd name="connsiteY9" fmla="*/ 2299392 h 9196992"/>
              <a:gd name="connsiteX10" fmla="*/ 11277456 w 15152394"/>
              <a:gd name="connsiteY10" fmla="*/ 9196992 h 9196992"/>
              <a:gd name="connsiteX11" fmla="*/ 7753055 w 15152394"/>
              <a:gd name="connsiteY11" fmla="*/ 9196992 h 9196992"/>
              <a:gd name="connsiteX12" fmla="*/ 11627993 w 15152394"/>
              <a:gd name="connsiteY12" fmla="*/ 0 h 9196992"/>
              <a:gd name="connsiteX13" fmla="*/ 15152394 w 15152394"/>
              <a:gd name="connsiteY13" fmla="*/ 0 h 9196992"/>
              <a:gd name="connsiteX14" fmla="*/ 15152394 w 15152394"/>
              <a:gd name="connsiteY14" fmla="*/ 9194400 h 9196992"/>
              <a:gd name="connsiteX15" fmla="*/ 11627993 w 15152394"/>
              <a:gd name="connsiteY15" fmla="*/ 9194400 h 9196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152394" h="9196992">
                <a:moveTo>
                  <a:pt x="0" y="6895008"/>
                </a:moveTo>
                <a:lnTo>
                  <a:pt x="3524400" y="6895008"/>
                </a:lnTo>
                <a:lnTo>
                  <a:pt x="3524400" y="9194400"/>
                </a:lnTo>
                <a:lnTo>
                  <a:pt x="0" y="9194400"/>
                </a:lnTo>
                <a:close/>
                <a:moveTo>
                  <a:pt x="3876528" y="4599790"/>
                </a:moveTo>
                <a:lnTo>
                  <a:pt x="7400929" y="4599790"/>
                </a:lnTo>
                <a:lnTo>
                  <a:pt x="7400929" y="9196991"/>
                </a:lnTo>
                <a:lnTo>
                  <a:pt x="3876528" y="9196991"/>
                </a:lnTo>
                <a:close/>
                <a:moveTo>
                  <a:pt x="7753055" y="2299392"/>
                </a:moveTo>
                <a:lnTo>
                  <a:pt x="11277456" y="2299392"/>
                </a:lnTo>
                <a:lnTo>
                  <a:pt x="11277456" y="9196992"/>
                </a:lnTo>
                <a:lnTo>
                  <a:pt x="7753055" y="9196992"/>
                </a:lnTo>
                <a:close/>
                <a:moveTo>
                  <a:pt x="11627993" y="0"/>
                </a:moveTo>
                <a:lnTo>
                  <a:pt x="15152394" y="0"/>
                </a:lnTo>
                <a:lnTo>
                  <a:pt x="15152394" y="9194400"/>
                </a:lnTo>
                <a:lnTo>
                  <a:pt x="11627993" y="9194400"/>
                </a:lnTo>
                <a:close/>
              </a:path>
            </a:pathLst>
          </a:custGeom>
          <a:solidFill>
            <a:schemeClr val="bg1">
              <a:lumMod val="85000"/>
            </a:schemeClr>
          </a:solidFill>
        </p:spPr>
        <p:txBody>
          <a:bodyPr wrap="square" anchor="ctr" anchorCtr="1">
            <a:noAutofit/>
          </a:bodyPr>
          <a:lstStyle>
            <a:lvl1pPr>
              <a:lnSpc>
                <a:spcPct val="88000"/>
              </a:lnSpc>
              <a:defRPr sz="4000" b="0"/>
            </a:lvl1pPr>
            <a:lvl3pPr algn="ctr">
              <a:defRPr/>
            </a:lvl3pPr>
          </a:lstStyle>
          <a:p>
            <a:pPr lvl="0"/>
            <a:endParaRPr lang="en-GB"/>
          </a:p>
        </p:txBody>
      </p:sp>
      <p:pic>
        <p:nvPicPr>
          <p:cNvPr id="13" name="Graphic 12">
            <a:extLst>
              <a:ext uri="{FF2B5EF4-FFF2-40B4-BE49-F238E27FC236}">
                <a16:creationId xmlns:a16="http://schemas.microsoft.com/office/drawing/2014/main" id="{0F3063AC-CFAA-6E28-1948-E7ADDEA6FB89}"/>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3470261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Section Divider_Picture">
    <p:bg>
      <p:bgPr>
        <a:blipFill>
          <a:blip r:embed="rId2"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8" name="Date Placeholder 7">
            <a:extLst>
              <a:ext uri="{FF2B5EF4-FFF2-40B4-BE49-F238E27FC236}">
                <a16:creationId xmlns:a16="http://schemas.microsoft.com/office/drawing/2014/main" id="{2781F175-7E0F-A5F0-5EA8-84A156206C97}"/>
              </a:ext>
            </a:extLst>
          </p:cNvPr>
          <p:cNvSpPr>
            <a:spLocks noGrp="1"/>
          </p:cNvSpPr>
          <p:nvPr>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9" name="Footer Placeholder 8">
            <a:extLst>
              <a:ext uri="{FF2B5EF4-FFF2-40B4-BE49-F238E27FC236}">
                <a16:creationId xmlns:a16="http://schemas.microsoft.com/office/drawing/2014/main" id="{DE5FF143-6937-F4F3-E199-A5174D32FA83}"/>
              </a:ext>
            </a:extLst>
          </p:cNvPr>
          <p:cNvSpPr>
            <a:spLocks noGrp="1"/>
          </p:cNvSpPr>
          <p:nvPr>
            <p:ph type="ftr" sz="quarter" idx="11"/>
          </p:nvPr>
        </p:nvSpPr>
        <p:spPr/>
        <p:txBody>
          <a:bodyPr/>
          <a:lstStyle>
            <a:lvl1pPr>
              <a:defRPr>
                <a:solidFill>
                  <a:schemeClr val="bg1"/>
                </a:solidFill>
              </a:defRPr>
            </a:lvl1pPr>
          </a:lstStyle>
          <a:p>
            <a:r>
              <a:rPr lang="en-GB"/>
              <a:t>© GSMA 2022</a:t>
            </a:r>
          </a:p>
        </p:txBody>
      </p:sp>
      <p:sp>
        <p:nvSpPr>
          <p:cNvPr id="10" name="Slide Number Placeholder 9">
            <a:extLst>
              <a:ext uri="{FF2B5EF4-FFF2-40B4-BE49-F238E27FC236}">
                <a16:creationId xmlns:a16="http://schemas.microsoft.com/office/drawing/2014/main" id="{5F2CA7A7-D746-BE19-F148-7811E73C490C}"/>
              </a:ext>
            </a:extLst>
          </p:cNvPr>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sp>
        <p:nvSpPr>
          <p:cNvPr id="11" name="Title 10">
            <a:extLst>
              <a:ext uri="{FF2B5EF4-FFF2-40B4-BE49-F238E27FC236}">
                <a16:creationId xmlns:a16="http://schemas.microsoft.com/office/drawing/2014/main" id="{60ACDC8D-FE47-7356-E580-965D01DB878E}"/>
              </a:ext>
            </a:extLst>
          </p:cNvPr>
          <p:cNvSpPr>
            <a:spLocks noGrp="1"/>
          </p:cNvSpPr>
          <p:nvPr>
            <p:ph type="title"/>
          </p:nvPr>
        </p:nvSpPr>
        <p:spPr>
          <a:xfrm>
            <a:off x="881063" y="3580743"/>
            <a:ext cx="23401337" cy="1277273"/>
          </a:xfrm>
        </p:spPr>
        <p:txBody>
          <a:bodyPr/>
          <a:lstStyle>
            <a:lvl1pPr>
              <a:defRPr sz="10000">
                <a:solidFill>
                  <a:schemeClr val="bg1"/>
                </a:solidFill>
              </a:defRPr>
            </a:lvl1pPr>
          </a:lstStyle>
          <a:p>
            <a:r>
              <a:rPr lang="en-GB"/>
              <a:t>Click to edit Master title style</a:t>
            </a:r>
          </a:p>
        </p:txBody>
      </p:sp>
      <p:pic>
        <p:nvPicPr>
          <p:cNvPr id="13" name="Graphic 12">
            <a:extLst>
              <a:ext uri="{FF2B5EF4-FFF2-40B4-BE49-F238E27FC236}">
                <a16:creationId xmlns:a16="http://schemas.microsoft.com/office/drawing/2014/main" id="{C179A0BF-49E1-7C12-B83B-507FBE716AE6}"/>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21372164" y="12871279"/>
            <a:ext cx="2127600" cy="333546"/>
          </a:xfrm>
          <a:prstGeom prst="rect">
            <a:avLst/>
          </a:prstGeom>
        </p:spPr>
      </p:pic>
      <p:sp>
        <p:nvSpPr>
          <p:cNvPr id="14" name="Text Placeholder 10">
            <a:extLst>
              <a:ext uri="{FF2B5EF4-FFF2-40B4-BE49-F238E27FC236}">
                <a16:creationId xmlns:a16="http://schemas.microsoft.com/office/drawing/2014/main" id="{0C820201-394A-F114-2B1F-6214C40DE247}"/>
              </a:ext>
            </a:extLst>
          </p:cNvPr>
          <p:cNvSpPr>
            <a:spLocks noGrp="1"/>
          </p:cNvSpPr>
          <p:nvPr>
            <p:ph type="body" sz="quarter" idx="14"/>
          </p:nvPr>
        </p:nvSpPr>
        <p:spPr>
          <a:xfrm>
            <a:off x="881063" y="5150414"/>
            <a:ext cx="22618700" cy="969496"/>
          </a:xfrm>
        </p:spPr>
        <p:txBody>
          <a:bodyPr/>
          <a:lstStyle>
            <a:lvl1pPr>
              <a:defRPr sz="5400" b="0">
                <a:solidFill>
                  <a:schemeClr val="bg1"/>
                </a:solidFill>
              </a:defRPr>
            </a:lvl1pPr>
          </a:lstStyle>
          <a:p>
            <a:pPr lvl="0"/>
            <a:r>
              <a:rPr lang="en-GB"/>
              <a:t>Click to edit Master text styles</a:t>
            </a:r>
          </a:p>
        </p:txBody>
      </p:sp>
    </p:spTree>
    <p:extLst>
      <p:ext uri="{BB962C8B-B14F-4D97-AF65-F5344CB8AC3E}">
        <p14:creationId xmlns:p14="http://schemas.microsoft.com/office/powerpoint/2010/main" val="4213935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Large Picture C">
    <p:bg>
      <p:bgPr>
        <a:solidFill>
          <a:schemeClr val="bg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C931263-CF04-265D-F287-4D5ACD269E29}"/>
              </a:ext>
            </a:extLst>
          </p:cNvPr>
          <p:cNvSpPr>
            <a:spLocks noGrp="1"/>
          </p:cNvSpPr>
          <p:nvPr>
            <p:ph type="pic" sz="quarter" idx="13"/>
          </p:nvPr>
        </p:nvSpPr>
        <p:spPr>
          <a:xfrm>
            <a:off x="881063" y="1819188"/>
            <a:ext cx="22618700" cy="10476000"/>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11" name="Text Placeholder 10">
            <a:extLst>
              <a:ext uri="{FF2B5EF4-FFF2-40B4-BE49-F238E27FC236}">
                <a16:creationId xmlns:a16="http://schemas.microsoft.com/office/drawing/2014/main" id="{7B4841FE-32C4-0298-142F-7A21E85D0C51}"/>
              </a:ext>
            </a:extLst>
          </p:cNvPr>
          <p:cNvSpPr>
            <a:spLocks noGrp="1"/>
          </p:cNvSpPr>
          <p:nvPr>
            <p:ph type="body" sz="quarter" idx="14"/>
          </p:nvPr>
        </p:nvSpPr>
        <p:spPr>
          <a:xfrm>
            <a:off x="881062" y="881063"/>
            <a:ext cx="8853487" cy="362034"/>
          </a:xfrm>
        </p:spPr>
        <p:txBody>
          <a:bodyPr wrap="square">
            <a:spAutoFit/>
          </a:bodyPr>
          <a:lstStyle>
            <a:lvl1pPr>
              <a:lnSpc>
                <a:spcPct val="95000"/>
              </a:lnSpc>
              <a:defRPr sz="2400" b="0" spc="-30" baseline="0">
                <a:solidFill>
                  <a:schemeClr val="tx1"/>
                </a:solidFill>
              </a:defRPr>
            </a:lvl1pPr>
          </a:lstStyle>
          <a:p>
            <a:pPr lvl="0"/>
            <a:r>
              <a:rPr lang="en-GB"/>
              <a:t>Click to edit Master text styles</a:t>
            </a:r>
          </a:p>
        </p:txBody>
      </p:sp>
      <p:sp>
        <p:nvSpPr>
          <p:cNvPr id="9" name="Date Placeholder 8">
            <a:extLst>
              <a:ext uri="{FF2B5EF4-FFF2-40B4-BE49-F238E27FC236}">
                <a16:creationId xmlns:a16="http://schemas.microsoft.com/office/drawing/2014/main" id="{912AE86A-C8E6-21B6-852A-D756DCEEDAE7}"/>
              </a:ext>
            </a:extLst>
          </p:cNvPr>
          <p:cNvSpPr>
            <a:spLocks noGrp="1"/>
          </p:cNvSpPr>
          <p:nvPr>
            <p:ph type="dt" sz="half" idx="15"/>
          </p:nvPr>
        </p:nvSpPr>
        <p:spPr/>
        <p:txBody>
          <a:bodyPr/>
          <a:lstStyle/>
          <a:p>
            <a:fld id="{7E88A085-3330-4B00-A60A-515326445D30}" type="datetime1">
              <a:rPr lang="en-GB" smtClean="0"/>
              <a:t>02/10/2025</a:t>
            </a:fld>
            <a:endParaRPr lang="en-GB"/>
          </a:p>
        </p:txBody>
      </p:sp>
      <p:sp>
        <p:nvSpPr>
          <p:cNvPr id="10" name="Footer Placeholder 9">
            <a:extLst>
              <a:ext uri="{FF2B5EF4-FFF2-40B4-BE49-F238E27FC236}">
                <a16:creationId xmlns:a16="http://schemas.microsoft.com/office/drawing/2014/main" id="{7B0191E1-0EA8-2612-5330-63F317927630}"/>
              </a:ext>
            </a:extLst>
          </p:cNvPr>
          <p:cNvSpPr>
            <a:spLocks noGrp="1"/>
          </p:cNvSpPr>
          <p:nvPr>
            <p:ph type="ftr" sz="quarter" idx="16"/>
          </p:nvPr>
        </p:nvSpPr>
        <p:spPr/>
        <p:txBody>
          <a:bodyPr/>
          <a:lstStyle/>
          <a:p>
            <a:r>
              <a:rPr lang="en-GB"/>
              <a:t>© GSMA 2022</a:t>
            </a:r>
          </a:p>
        </p:txBody>
      </p:sp>
      <p:sp>
        <p:nvSpPr>
          <p:cNvPr id="12" name="Slide Number Placeholder 11">
            <a:extLst>
              <a:ext uri="{FF2B5EF4-FFF2-40B4-BE49-F238E27FC236}">
                <a16:creationId xmlns:a16="http://schemas.microsoft.com/office/drawing/2014/main" id="{6407607C-CE0E-2DE4-7856-E46C106F27B2}"/>
              </a:ext>
            </a:extLst>
          </p:cNvPr>
          <p:cNvSpPr>
            <a:spLocks noGrp="1"/>
          </p:cNvSpPr>
          <p:nvPr>
            <p:ph type="sldNum" sz="quarter" idx="17"/>
          </p:nvPr>
        </p:nvSpPr>
        <p:spPr/>
        <p:txBody>
          <a:bodyPr/>
          <a:lstStyle/>
          <a:p>
            <a:fld id="{B51C77D3-387C-4881-A960-1F7F91E3F80B}" type="slidenum">
              <a:rPr lang="en-GB" smtClean="0"/>
              <a:pPr/>
              <a:t>‹#›</a:t>
            </a:fld>
            <a:endParaRPr lang="en-GB"/>
          </a:p>
        </p:txBody>
      </p:sp>
      <p:pic>
        <p:nvPicPr>
          <p:cNvPr id="13" name="Graphic 12">
            <a:extLst>
              <a:ext uri="{FF2B5EF4-FFF2-40B4-BE49-F238E27FC236}">
                <a16:creationId xmlns:a16="http://schemas.microsoft.com/office/drawing/2014/main" id="{7CF08E3A-0E93-7115-F8FA-A5AD0229675F}"/>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2006352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Multi-Picture_and Content">
    <p:bg>
      <p:bgPr>
        <a:solidFill>
          <a:schemeClr val="bg2"/>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51C77D3-387C-4881-A960-1F7F91E3F80B}" type="slidenum">
              <a:rPr lang="en-GB" smtClean="0"/>
              <a:t>‹#›</a:t>
            </a:fld>
            <a:endParaRPr lang="en-GB"/>
          </a:p>
        </p:txBody>
      </p:sp>
      <p:sp>
        <p:nvSpPr>
          <p:cNvPr id="11" name="Text Placeholder 10">
            <a:extLst>
              <a:ext uri="{FF2B5EF4-FFF2-40B4-BE49-F238E27FC236}">
                <a16:creationId xmlns:a16="http://schemas.microsoft.com/office/drawing/2014/main" id="{7B4841FE-32C4-0298-142F-7A21E85D0C51}"/>
              </a:ext>
            </a:extLst>
          </p:cNvPr>
          <p:cNvSpPr>
            <a:spLocks noGrp="1"/>
          </p:cNvSpPr>
          <p:nvPr>
            <p:ph type="body" sz="quarter" idx="14"/>
          </p:nvPr>
        </p:nvSpPr>
        <p:spPr>
          <a:xfrm>
            <a:off x="17839095" y="2026640"/>
            <a:ext cx="5660668" cy="1026854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 name="Date Placeholder 1">
            <a:extLst>
              <a:ext uri="{FF2B5EF4-FFF2-40B4-BE49-F238E27FC236}">
                <a16:creationId xmlns:a16="http://schemas.microsoft.com/office/drawing/2014/main" id="{3806FCBA-A490-2F94-0542-196A1D088CF2}"/>
              </a:ext>
            </a:extLst>
          </p:cNvPr>
          <p:cNvSpPr>
            <a:spLocks noGrp="1"/>
          </p:cNvSpPr>
          <p:nvPr>
            <p:ph type="dt" sz="half" idx="15"/>
          </p:nvPr>
        </p:nvSpPr>
        <p:spPr/>
        <p:txBody>
          <a:bodyPr/>
          <a:lstStyle/>
          <a:p>
            <a:fld id="{7E88A085-3330-4B00-A60A-515326445D30}" type="datetime1">
              <a:rPr lang="en-GB" smtClean="0"/>
              <a:t>02/10/2025</a:t>
            </a:fld>
            <a:endParaRPr lang="en-GB"/>
          </a:p>
        </p:txBody>
      </p:sp>
      <p:sp>
        <p:nvSpPr>
          <p:cNvPr id="3" name="Footer Placeholder 2">
            <a:extLst>
              <a:ext uri="{FF2B5EF4-FFF2-40B4-BE49-F238E27FC236}">
                <a16:creationId xmlns:a16="http://schemas.microsoft.com/office/drawing/2014/main" id="{5B23AC10-DA36-8668-FC79-CED2494FB350}"/>
              </a:ext>
            </a:extLst>
          </p:cNvPr>
          <p:cNvSpPr>
            <a:spLocks noGrp="1"/>
          </p:cNvSpPr>
          <p:nvPr>
            <p:ph type="ftr" sz="quarter" idx="16"/>
          </p:nvPr>
        </p:nvSpPr>
        <p:spPr/>
        <p:txBody>
          <a:bodyPr/>
          <a:lstStyle/>
          <a:p>
            <a:r>
              <a:rPr lang="en-GB"/>
              <a:t>© GSMA 2022</a:t>
            </a:r>
          </a:p>
        </p:txBody>
      </p:sp>
      <p:sp>
        <p:nvSpPr>
          <p:cNvPr id="13" name="Picture Placeholder 6">
            <a:extLst>
              <a:ext uri="{FF2B5EF4-FFF2-40B4-BE49-F238E27FC236}">
                <a16:creationId xmlns:a16="http://schemas.microsoft.com/office/drawing/2014/main" id="{9A2048E1-631B-804B-CE01-38E58D4F80AE}"/>
              </a:ext>
            </a:extLst>
          </p:cNvPr>
          <p:cNvSpPr>
            <a:spLocks noGrp="1"/>
          </p:cNvSpPr>
          <p:nvPr>
            <p:ph type="pic" sz="quarter" idx="13"/>
          </p:nvPr>
        </p:nvSpPr>
        <p:spPr>
          <a:xfrm>
            <a:off x="882653" y="887460"/>
            <a:ext cx="5660665" cy="5577864"/>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16" name="Picture Placeholder 6">
            <a:extLst>
              <a:ext uri="{FF2B5EF4-FFF2-40B4-BE49-F238E27FC236}">
                <a16:creationId xmlns:a16="http://schemas.microsoft.com/office/drawing/2014/main" id="{C86C63EE-228E-AE8B-0C6F-10BBE5D88F2E}"/>
              </a:ext>
            </a:extLst>
          </p:cNvPr>
          <p:cNvSpPr>
            <a:spLocks noGrp="1"/>
          </p:cNvSpPr>
          <p:nvPr>
            <p:ph type="pic" sz="quarter" idx="17"/>
          </p:nvPr>
        </p:nvSpPr>
        <p:spPr>
          <a:xfrm>
            <a:off x="8766429" y="6717324"/>
            <a:ext cx="7631776" cy="5577863"/>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17" name="Picture Placeholder 6">
            <a:extLst>
              <a:ext uri="{FF2B5EF4-FFF2-40B4-BE49-F238E27FC236}">
                <a16:creationId xmlns:a16="http://schemas.microsoft.com/office/drawing/2014/main" id="{1C942F2F-C76A-4105-04E1-3174C6060D98}"/>
              </a:ext>
            </a:extLst>
          </p:cNvPr>
          <p:cNvSpPr>
            <a:spLocks noGrp="1"/>
          </p:cNvSpPr>
          <p:nvPr>
            <p:ph type="pic" sz="quarter" idx="18"/>
          </p:nvPr>
        </p:nvSpPr>
        <p:spPr>
          <a:xfrm>
            <a:off x="882653" y="6717324"/>
            <a:ext cx="7631107" cy="5577863"/>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18" name="Picture Placeholder 6">
            <a:extLst>
              <a:ext uri="{FF2B5EF4-FFF2-40B4-BE49-F238E27FC236}">
                <a16:creationId xmlns:a16="http://schemas.microsoft.com/office/drawing/2014/main" id="{72238313-B7CE-B0D6-2883-63C1F2B02E96}"/>
              </a:ext>
            </a:extLst>
          </p:cNvPr>
          <p:cNvSpPr>
            <a:spLocks noGrp="1"/>
          </p:cNvSpPr>
          <p:nvPr>
            <p:ph type="pic" sz="quarter" idx="19"/>
          </p:nvPr>
        </p:nvSpPr>
        <p:spPr>
          <a:xfrm>
            <a:off x="6795318" y="887460"/>
            <a:ext cx="9602887" cy="5577864"/>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pic>
        <p:nvPicPr>
          <p:cNvPr id="14" name="Graphic 13">
            <a:extLst>
              <a:ext uri="{FF2B5EF4-FFF2-40B4-BE49-F238E27FC236}">
                <a16:creationId xmlns:a16="http://schemas.microsoft.com/office/drawing/2014/main" id="{D65B50D6-954C-BE41-5B3B-A63C8CA74D32}"/>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802980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Multi-Picture_and Content 02">
    <p:bg>
      <p:bgPr>
        <a:solidFill>
          <a:schemeClr val="bg2"/>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51C77D3-387C-4881-A960-1F7F91E3F80B}" type="slidenum">
              <a:rPr lang="en-GB" smtClean="0"/>
              <a:t>‹#›</a:t>
            </a:fld>
            <a:endParaRPr lang="en-GB"/>
          </a:p>
        </p:txBody>
      </p:sp>
      <p:sp>
        <p:nvSpPr>
          <p:cNvPr id="11" name="Text Placeholder 10">
            <a:extLst>
              <a:ext uri="{FF2B5EF4-FFF2-40B4-BE49-F238E27FC236}">
                <a16:creationId xmlns:a16="http://schemas.microsoft.com/office/drawing/2014/main" id="{7B4841FE-32C4-0298-142F-7A21E85D0C51}"/>
              </a:ext>
            </a:extLst>
          </p:cNvPr>
          <p:cNvSpPr>
            <a:spLocks noGrp="1"/>
          </p:cNvSpPr>
          <p:nvPr>
            <p:ph type="body" sz="quarter" idx="14"/>
          </p:nvPr>
        </p:nvSpPr>
        <p:spPr>
          <a:xfrm>
            <a:off x="17839095" y="2026640"/>
            <a:ext cx="5660668" cy="1026854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 name="Date Placeholder 1">
            <a:extLst>
              <a:ext uri="{FF2B5EF4-FFF2-40B4-BE49-F238E27FC236}">
                <a16:creationId xmlns:a16="http://schemas.microsoft.com/office/drawing/2014/main" id="{3806FCBA-A490-2F94-0542-196A1D088CF2}"/>
              </a:ext>
            </a:extLst>
          </p:cNvPr>
          <p:cNvSpPr>
            <a:spLocks noGrp="1"/>
          </p:cNvSpPr>
          <p:nvPr>
            <p:ph type="dt" sz="half" idx="15"/>
          </p:nvPr>
        </p:nvSpPr>
        <p:spPr/>
        <p:txBody>
          <a:bodyPr/>
          <a:lstStyle/>
          <a:p>
            <a:fld id="{7E88A085-3330-4B00-A60A-515326445D30}" type="datetime1">
              <a:rPr lang="en-GB" smtClean="0"/>
              <a:t>02/10/2025</a:t>
            </a:fld>
            <a:endParaRPr lang="en-GB"/>
          </a:p>
        </p:txBody>
      </p:sp>
      <p:sp>
        <p:nvSpPr>
          <p:cNvPr id="3" name="Footer Placeholder 2">
            <a:extLst>
              <a:ext uri="{FF2B5EF4-FFF2-40B4-BE49-F238E27FC236}">
                <a16:creationId xmlns:a16="http://schemas.microsoft.com/office/drawing/2014/main" id="{5B23AC10-DA36-8668-FC79-CED2494FB350}"/>
              </a:ext>
            </a:extLst>
          </p:cNvPr>
          <p:cNvSpPr>
            <a:spLocks noGrp="1"/>
          </p:cNvSpPr>
          <p:nvPr>
            <p:ph type="ftr" sz="quarter" idx="16"/>
          </p:nvPr>
        </p:nvSpPr>
        <p:spPr/>
        <p:txBody>
          <a:bodyPr/>
          <a:lstStyle/>
          <a:p>
            <a:r>
              <a:rPr lang="en-GB"/>
              <a:t>© GSMA 2022</a:t>
            </a:r>
          </a:p>
        </p:txBody>
      </p:sp>
      <p:sp>
        <p:nvSpPr>
          <p:cNvPr id="13" name="Picture Placeholder 6">
            <a:extLst>
              <a:ext uri="{FF2B5EF4-FFF2-40B4-BE49-F238E27FC236}">
                <a16:creationId xmlns:a16="http://schemas.microsoft.com/office/drawing/2014/main" id="{9A2048E1-631B-804B-CE01-38E58D4F80AE}"/>
              </a:ext>
            </a:extLst>
          </p:cNvPr>
          <p:cNvSpPr>
            <a:spLocks noGrp="1"/>
          </p:cNvSpPr>
          <p:nvPr>
            <p:ph type="pic" sz="quarter" idx="13"/>
          </p:nvPr>
        </p:nvSpPr>
        <p:spPr>
          <a:xfrm>
            <a:off x="0" y="0"/>
            <a:ext cx="2268415" cy="2883877"/>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16" name="Picture Placeholder 6">
            <a:extLst>
              <a:ext uri="{FF2B5EF4-FFF2-40B4-BE49-F238E27FC236}">
                <a16:creationId xmlns:a16="http://schemas.microsoft.com/office/drawing/2014/main" id="{C86C63EE-228E-AE8B-0C6F-10BBE5D88F2E}"/>
              </a:ext>
            </a:extLst>
          </p:cNvPr>
          <p:cNvSpPr>
            <a:spLocks noGrp="1"/>
          </p:cNvSpPr>
          <p:nvPr>
            <p:ph type="pic" sz="quarter" idx="17"/>
          </p:nvPr>
        </p:nvSpPr>
        <p:spPr>
          <a:xfrm>
            <a:off x="7428364" y="7044633"/>
            <a:ext cx="4662036" cy="3712267"/>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17" name="Picture Placeholder 6">
            <a:extLst>
              <a:ext uri="{FF2B5EF4-FFF2-40B4-BE49-F238E27FC236}">
                <a16:creationId xmlns:a16="http://schemas.microsoft.com/office/drawing/2014/main" id="{1C942F2F-C76A-4105-04E1-3174C6060D98}"/>
              </a:ext>
            </a:extLst>
          </p:cNvPr>
          <p:cNvSpPr>
            <a:spLocks noGrp="1"/>
          </p:cNvSpPr>
          <p:nvPr>
            <p:ph type="pic" sz="quarter" idx="18"/>
          </p:nvPr>
        </p:nvSpPr>
        <p:spPr>
          <a:xfrm>
            <a:off x="1" y="7044633"/>
            <a:ext cx="7192108" cy="6671367"/>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18" name="Picture Placeholder 6">
            <a:extLst>
              <a:ext uri="{FF2B5EF4-FFF2-40B4-BE49-F238E27FC236}">
                <a16:creationId xmlns:a16="http://schemas.microsoft.com/office/drawing/2014/main" id="{72238313-B7CE-B0D6-2883-63C1F2B02E96}"/>
              </a:ext>
            </a:extLst>
          </p:cNvPr>
          <p:cNvSpPr>
            <a:spLocks noGrp="1"/>
          </p:cNvSpPr>
          <p:nvPr>
            <p:ph type="pic" sz="quarter" idx="19"/>
          </p:nvPr>
        </p:nvSpPr>
        <p:spPr>
          <a:xfrm>
            <a:off x="2487087" y="0"/>
            <a:ext cx="4722605" cy="6787662"/>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pic>
        <p:nvPicPr>
          <p:cNvPr id="14" name="Graphic 13">
            <a:extLst>
              <a:ext uri="{FF2B5EF4-FFF2-40B4-BE49-F238E27FC236}">
                <a16:creationId xmlns:a16="http://schemas.microsoft.com/office/drawing/2014/main" id="{D65B50D6-954C-BE41-5B3B-A63C8CA74D32}"/>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
        <p:nvSpPr>
          <p:cNvPr id="15" name="Picture Placeholder 6">
            <a:extLst>
              <a:ext uri="{FF2B5EF4-FFF2-40B4-BE49-F238E27FC236}">
                <a16:creationId xmlns:a16="http://schemas.microsoft.com/office/drawing/2014/main" id="{2DF14031-165E-B684-2564-3B08D3918486}"/>
              </a:ext>
            </a:extLst>
          </p:cNvPr>
          <p:cNvSpPr>
            <a:spLocks noGrp="1"/>
          </p:cNvSpPr>
          <p:nvPr>
            <p:ph type="pic" sz="quarter" idx="20"/>
          </p:nvPr>
        </p:nvSpPr>
        <p:spPr>
          <a:xfrm>
            <a:off x="0" y="3135877"/>
            <a:ext cx="2268415" cy="3651785"/>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19" name="Picture Placeholder 6">
            <a:extLst>
              <a:ext uri="{FF2B5EF4-FFF2-40B4-BE49-F238E27FC236}">
                <a16:creationId xmlns:a16="http://schemas.microsoft.com/office/drawing/2014/main" id="{0B8D5C2D-A510-F754-FD37-3F8E946B31A4}"/>
              </a:ext>
            </a:extLst>
          </p:cNvPr>
          <p:cNvSpPr>
            <a:spLocks noGrp="1"/>
          </p:cNvSpPr>
          <p:nvPr>
            <p:ph type="pic" sz="quarter" idx="21"/>
          </p:nvPr>
        </p:nvSpPr>
        <p:spPr>
          <a:xfrm>
            <a:off x="7428364" y="0"/>
            <a:ext cx="9589636" cy="6787662"/>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20" name="Picture Placeholder 6">
            <a:extLst>
              <a:ext uri="{FF2B5EF4-FFF2-40B4-BE49-F238E27FC236}">
                <a16:creationId xmlns:a16="http://schemas.microsoft.com/office/drawing/2014/main" id="{281444C7-18A7-40F1-3EE0-0B10293F93CC}"/>
              </a:ext>
            </a:extLst>
          </p:cNvPr>
          <p:cNvSpPr>
            <a:spLocks noGrp="1"/>
          </p:cNvSpPr>
          <p:nvPr>
            <p:ph type="pic" sz="quarter" idx="22"/>
          </p:nvPr>
        </p:nvSpPr>
        <p:spPr>
          <a:xfrm>
            <a:off x="12355964" y="7044633"/>
            <a:ext cx="4662036" cy="5020367"/>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21" name="Picture Placeholder 6">
            <a:extLst>
              <a:ext uri="{FF2B5EF4-FFF2-40B4-BE49-F238E27FC236}">
                <a16:creationId xmlns:a16="http://schemas.microsoft.com/office/drawing/2014/main" id="{DE4EFABD-EB8F-5F0B-93B7-8C847FF6511C}"/>
              </a:ext>
            </a:extLst>
          </p:cNvPr>
          <p:cNvSpPr>
            <a:spLocks noGrp="1"/>
          </p:cNvSpPr>
          <p:nvPr>
            <p:ph type="pic" sz="quarter" idx="23"/>
          </p:nvPr>
        </p:nvSpPr>
        <p:spPr>
          <a:xfrm>
            <a:off x="7428364" y="11015145"/>
            <a:ext cx="4662036" cy="2700855"/>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22" name="Picture Placeholder 6">
            <a:extLst>
              <a:ext uri="{FF2B5EF4-FFF2-40B4-BE49-F238E27FC236}">
                <a16:creationId xmlns:a16="http://schemas.microsoft.com/office/drawing/2014/main" id="{BDBC280A-3074-AE3A-5A2D-01696D7CCEFB}"/>
              </a:ext>
            </a:extLst>
          </p:cNvPr>
          <p:cNvSpPr>
            <a:spLocks noGrp="1"/>
          </p:cNvSpPr>
          <p:nvPr>
            <p:ph type="pic" sz="quarter" idx="24"/>
          </p:nvPr>
        </p:nvSpPr>
        <p:spPr>
          <a:xfrm>
            <a:off x="12355964" y="12321971"/>
            <a:ext cx="4662036" cy="1394029"/>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Tree>
    <p:extLst>
      <p:ext uri="{BB962C8B-B14F-4D97-AF65-F5344CB8AC3E}">
        <p14:creationId xmlns:p14="http://schemas.microsoft.com/office/powerpoint/2010/main" val="4263968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881064" y="881063"/>
            <a:ext cx="22617364" cy="1021818"/>
          </a:xfrm>
        </p:spPr>
        <p:txBody>
          <a:bodyPr/>
          <a:lstStyle>
            <a:lvl1pPr>
              <a:defRPr sz="8000"/>
            </a:lvl1pPr>
          </a:lstStyle>
          <a:p>
            <a:r>
              <a:rPr lang="en-GB"/>
              <a:t>Click to edit Master title style</a:t>
            </a:r>
          </a:p>
        </p:txBody>
      </p:sp>
      <p:sp>
        <p:nvSpPr>
          <p:cNvPr id="3" name="Date Placeholder 2"/>
          <p:cNvSpPr>
            <a:spLocks noGrp="1"/>
          </p:cNvSpPr>
          <p:nvPr>
            <p:ph type="dt" sz="half" idx="10"/>
          </p:nvPr>
        </p:nvSpPr>
        <p:spPr/>
        <p:txBody>
          <a:bodyPr/>
          <a:lstStyle/>
          <a:p>
            <a:fld id="{E709039E-3F48-4BF4-BC59-03AB40DD2DC0}" type="datetime1">
              <a:rPr lang="en-GB" smtClean="0"/>
              <a:t>02/10/2025</a:t>
            </a:fld>
            <a:endParaRPr lang="en-GB"/>
          </a:p>
        </p:txBody>
      </p:sp>
      <p:sp>
        <p:nvSpPr>
          <p:cNvPr id="4" name="Footer Placeholder 3"/>
          <p:cNvSpPr>
            <a:spLocks noGrp="1"/>
          </p:cNvSpPr>
          <p:nvPr>
            <p:ph type="ftr" sz="quarter" idx="11"/>
          </p:nvPr>
        </p:nvSpPr>
        <p:spPr/>
        <p:txBody>
          <a:bodyPr/>
          <a:lstStyle/>
          <a:p>
            <a:r>
              <a:rPr lang="en-GB"/>
              <a:t>© GSMA 2022</a:t>
            </a:r>
          </a:p>
        </p:txBody>
      </p:sp>
      <p:sp>
        <p:nvSpPr>
          <p:cNvPr id="5" name="Slide Number Placeholder 4"/>
          <p:cNvSpPr>
            <a:spLocks noGrp="1"/>
          </p:cNvSpPr>
          <p:nvPr>
            <p:ph type="sldNum" sz="quarter" idx="12"/>
          </p:nvPr>
        </p:nvSpPr>
        <p:spPr/>
        <p:txBody>
          <a:bodyPr/>
          <a:lstStyle/>
          <a:p>
            <a:fld id="{B51C77D3-387C-4881-A960-1F7F91E3F80B}" type="slidenum">
              <a:rPr lang="en-GB" smtClean="0"/>
              <a:t>‹#›</a:t>
            </a:fld>
            <a:endParaRPr lang="en-GB"/>
          </a:p>
        </p:txBody>
      </p:sp>
      <p:pic>
        <p:nvPicPr>
          <p:cNvPr id="8" name="Graphic 7">
            <a:extLst>
              <a:ext uri="{FF2B5EF4-FFF2-40B4-BE49-F238E27FC236}">
                <a16:creationId xmlns:a16="http://schemas.microsoft.com/office/drawing/2014/main" id="{9EBFC167-B716-A327-ECFD-AEC5D22B5F15}"/>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
        <p:nvSpPr>
          <p:cNvPr id="7" name="Table Placeholder 6">
            <a:extLst>
              <a:ext uri="{FF2B5EF4-FFF2-40B4-BE49-F238E27FC236}">
                <a16:creationId xmlns:a16="http://schemas.microsoft.com/office/drawing/2014/main" id="{069D4443-6336-46DD-8E82-884AF33A4D8A}"/>
              </a:ext>
            </a:extLst>
          </p:cNvPr>
          <p:cNvSpPr>
            <a:spLocks noGrp="1"/>
          </p:cNvSpPr>
          <p:nvPr>
            <p:ph type="tbl" sz="quarter" idx="13"/>
          </p:nvPr>
        </p:nvSpPr>
        <p:spPr>
          <a:xfrm>
            <a:off x="881063" y="2819400"/>
            <a:ext cx="22618700" cy="7962900"/>
          </a:xfrm>
          <a:solidFill>
            <a:schemeClr val="bg2"/>
          </a:solidFill>
        </p:spPr>
        <p:txBody>
          <a:bodyPr anchor="ctr" anchorCtr="0"/>
          <a:lstStyle>
            <a:lvl1pPr algn="ctr">
              <a:defRPr sz="3200" b="0"/>
            </a:lvl1pPr>
          </a:lstStyle>
          <a:p>
            <a:endParaRPr lang="en-GB"/>
          </a:p>
        </p:txBody>
      </p:sp>
    </p:spTree>
    <p:extLst>
      <p:ext uri="{BB962C8B-B14F-4D97-AF65-F5344CB8AC3E}">
        <p14:creationId xmlns:p14="http://schemas.microsoft.com/office/powerpoint/2010/main" val="1643230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881064" y="881063"/>
            <a:ext cx="22617364" cy="1021818"/>
          </a:xfrm>
        </p:spPr>
        <p:txBody>
          <a:bodyPr/>
          <a:lstStyle>
            <a:lvl1pPr>
              <a:defRPr sz="8000"/>
            </a:lvl1pPr>
          </a:lstStyle>
          <a:p>
            <a:r>
              <a:rPr lang="en-GB"/>
              <a:t>Click to edit Master title style</a:t>
            </a:r>
          </a:p>
        </p:txBody>
      </p:sp>
      <p:sp>
        <p:nvSpPr>
          <p:cNvPr id="3" name="Date Placeholder 2"/>
          <p:cNvSpPr>
            <a:spLocks noGrp="1"/>
          </p:cNvSpPr>
          <p:nvPr>
            <p:ph type="dt" sz="half" idx="10"/>
          </p:nvPr>
        </p:nvSpPr>
        <p:spPr/>
        <p:txBody>
          <a:bodyPr/>
          <a:lstStyle/>
          <a:p>
            <a:fld id="{E709039E-3F48-4BF4-BC59-03AB40DD2DC0}" type="datetime1">
              <a:rPr lang="en-GB" smtClean="0"/>
              <a:t>02/10/2025</a:t>
            </a:fld>
            <a:endParaRPr lang="en-GB"/>
          </a:p>
        </p:txBody>
      </p:sp>
      <p:sp>
        <p:nvSpPr>
          <p:cNvPr id="4" name="Footer Placeholder 3"/>
          <p:cNvSpPr>
            <a:spLocks noGrp="1"/>
          </p:cNvSpPr>
          <p:nvPr>
            <p:ph type="ftr" sz="quarter" idx="11"/>
          </p:nvPr>
        </p:nvSpPr>
        <p:spPr/>
        <p:txBody>
          <a:bodyPr/>
          <a:lstStyle/>
          <a:p>
            <a:r>
              <a:rPr lang="en-GB"/>
              <a:t>© GSMA 2022</a:t>
            </a:r>
          </a:p>
        </p:txBody>
      </p:sp>
      <p:sp>
        <p:nvSpPr>
          <p:cNvPr id="5" name="Slide Number Placeholder 4"/>
          <p:cNvSpPr>
            <a:spLocks noGrp="1"/>
          </p:cNvSpPr>
          <p:nvPr>
            <p:ph type="sldNum" sz="quarter" idx="12"/>
          </p:nvPr>
        </p:nvSpPr>
        <p:spPr/>
        <p:txBody>
          <a:bodyPr/>
          <a:lstStyle/>
          <a:p>
            <a:fld id="{B51C77D3-387C-4881-A960-1F7F91E3F80B}" type="slidenum">
              <a:rPr lang="en-GB" smtClean="0"/>
              <a:t>‹#›</a:t>
            </a:fld>
            <a:endParaRPr lang="en-GB"/>
          </a:p>
        </p:txBody>
      </p:sp>
      <p:pic>
        <p:nvPicPr>
          <p:cNvPr id="8" name="Graphic 7">
            <a:extLst>
              <a:ext uri="{FF2B5EF4-FFF2-40B4-BE49-F238E27FC236}">
                <a16:creationId xmlns:a16="http://schemas.microsoft.com/office/drawing/2014/main" id="{9EBFC167-B716-A327-ECFD-AEC5D22B5F15}"/>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
        <p:nvSpPr>
          <p:cNvPr id="9" name="Chart Placeholder 8">
            <a:extLst>
              <a:ext uri="{FF2B5EF4-FFF2-40B4-BE49-F238E27FC236}">
                <a16:creationId xmlns:a16="http://schemas.microsoft.com/office/drawing/2014/main" id="{1E775B15-C19F-A275-AA12-D48FD7814F1C}"/>
              </a:ext>
            </a:extLst>
          </p:cNvPr>
          <p:cNvSpPr>
            <a:spLocks noGrp="1"/>
          </p:cNvSpPr>
          <p:nvPr>
            <p:ph type="chart" sz="quarter" idx="13"/>
          </p:nvPr>
        </p:nvSpPr>
        <p:spPr>
          <a:xfrm>
            <a:off x="881062" y="2582160"/>
            <a:ext cx="16568737" cy="9525000"/>
          </a:xfrm>
          <a:solidFill>
            <a:schemeClr val="bg2"/>
          </a:solidFill>
        </p:spPr>
        <p:txBody>
          <a:bodyPr anchor="ctr" anchorCtr="0"/>
          <a:lstStyle>
            <a:lvl1pPr algn="ctr">
              <a:defRPr sz="3600" b="0"/>
            </a:lvl1pPr>
          </a:lstStyle>
          <a:p>
            <a:endParaRPr lang="en-GB"/>
          </a:p>
        </p:txBody>
      </p:sp>
      <p:sp>
        <p:nvSpPr>
          <p:cNvPr id="10" name="Text Placeholder 10">
            <a:extLst>
              <a:ext uri="{FF2B5EF4-FFF2-40B4-BE49-F238E27FC236}">
                <a16:creationId xmlns:a16="http://schemas.microsoft.com/office/drawing/2014/main" id="{AE34AEAC-C444-1EFA-6E88-59AFBBAD41F4}"/>
              </a:ext>
            </a:extLst>
          </p:cNvPr>
          <p:cNvSpPr>
            <a:spLocks noGrp="1"/>
          </p:cNvSpPr>
          <p:nvPr>
            <p:ph type="body" sz="quarter" idx="14"/>
          </p:nvPr>
        </p:nvSpPr>
        <p:spPr>
          <a:xfrm>
            <a:off x="17839095" y="2582160"/>
            <a:ext cx="5660668" cy="9525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554486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6CC87D-9129-4EE7-962F-1305B8DAD3A1}" type="datetime1">
              <a:rPr lang="en-GB" smtClean="0"/>
              <a:t>02/10/2025</a:t>
            </a:fld>
            <a:endParaRPr lang="en-GB"/>
          </a:p>
        </p:txBody>
      </p:sp>
      <p:sp>
        <p:nvSpPr>
          <p:cNvPr id="3" name="Footer Placeholder 2"/>
          <p:cNvSpPr>
            <a:spLocks noGrp="1"/>
          </p:cNvSpPr>
          <p:nvPr>
            <p:ph type="ftr" sz="quarter" idx="11"/>
          </p:nvPr>
        </p:nvSpPr>
        <p:spPr/>
        <p:txBody>
          <a:bodyPr/>
          <a:lstStyle/>
          <a:p>
            <a:r>
              <a:rPr lang="en-GB"/>
              <a:t>© GSMA 2022</a:t>
            </a:r>
          </a:p>
        </p:txBody>
      </p:sp>
      <p:sp>
        <p:nvSpPr>
          <p:cNvPr id="4" name="Slide Number Placeholder 3"/>
          <p:cNvSpPr>
            <a:spLocks noGrp="1"/>
          </p:cNvSpPr>
          <p:nvPr>
            <p:ph type="sldNum" sz="quarter" idx="12"/>
          </p:nvPr>
        </p:nvSpPr>
        <p:spPr/>
        <p:txBody>
          <a:bodyPr/>
          <a:lstStyle/>
          <a:p>
            <a:fld id="{B51C77D3-387C-4881-A960-1F7F91E3F80B}" type="slidenum">
              <a:rPr lang="en-GB" smtClean="0"/>
              <a:t>‹#›</a:t>
            </a:fld>
            <a:endParaRPr lang="en-GB"/>
          </a:p>
        </p:txBody>
      </p:sp>
      <p:pic>
        <p:nvPicPr>
          <p:cNvPr id="7" name="Graphic 6">
            <a:extLst>
              <a:ext uri="{FF2B5EF4-FFF2-40B4-BE49-F238E27FC236}">
                <a16:creationId xmlns:a16="http://schemas.microsoft.com/office/drawing/2014/main" id="{52758138-419D-87A6-0DB7-D6D676766312}"/>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3386608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Speaker 1">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972ED41C-BC63-CCC9-525D-2F7C1D56F627}"/>
              </a:ext>
            </a:extLst>
          </p:cNvPr>
          <p:cNvGrpSpPr/>
          <p:nvPr userDrawn="1"/>
        </p:nvGrpSpPr>
        <p:grpSpPr>
          <a:xfrm>
            <a:off x="3" y="-1"/>
            <a:ext cx="24382415" cy="13715993"/>
            <a:chOff x="-2" y="0"/>
            <a:chExt cx="24382419" cy="13715997"/>
          </a:xfrm>
        </p:grpSpPr>
        <p:sp>
          <p:nvSpPr>
            <p:cNvPr id="7" name="Rectangle 6">
              <a:extLst>
                <a:ext uri="{FF2B5EF4-FFF2-40B4-BE49-F238E27FC236}">
                  <a16:creationId xmlns:a16="http://schemas.microsoft.com/office/drawing/2014/main" id="{5D1B524B-3D40-A964-AE67-36FE4D8385E0}"/>
                </a:ext>
              </a:extLst>
            </p:cNvPr>
            <p:cNvSpPr/>
            <p:nvPr/>
          </p:nvSpPr>
          <p:spPr>
            <a:xfrm rot="16200000">
              <a:off x="6013123" y="-6013119"/>
              <a:ext cx="12356175" cy="2438241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 name="Group 11">
              <a:extLst>
                <a:ext uri="{FF2B5EF4-FFF2-40B4-BE49-F238E27FC236}">
                  <a16:creationId xmlns:a16="http://schemas.microsoft.com/office/drawing/2014/main" id="{D511F6C9-8F96-B31B-E24E-C5A2B8D6DA99}"/>
                </a:ext>
              </a:extLst>
            </p:cNvPr>
            <p:cNvGrpSpPr/>
            <p:nvPr userDrawn="1"/>
          </p:nvGrpSpPr>
          <p:grpSpPr>
            <a:xfrm>
              <a:off x="-2" y="11238272"/>
              <a:ext cx="24382419" cy="2477725"/>
              <a:chOff x="-2" y="12356176"/>
              <a:chExt cx="24382419" cy="1359817"/>
            </a:xfrm>
          </p:grpSpPr>
          <p:sp>
            <p:nvSpPr>
              <p:cNvPr id="8" name="Rectangle 7">
                <a:extLst>
                  <a:ext uri="{FF2B5EF4-FFF2-40B4-BE49-F238E27FC236}">
                    <a16:creationId xmlns:a16="http://schemas.microsoft.com/office/drawing/2014/main" id="{289ECD7D-3D62-C3F0-8DC0-E6A2C72260EF}"/>
                  </a:ext>
                </a:extLst>
              </p:cNvPr>
              <p:cNvSpPr>
                <a:spLocks/>
              </p:cNvSpPr>
              <p:nvPr/>
            </p:nvSpPr>
            <p:spPr>
              <a:xfrm rot="16200000">
                <a:off x="11959907" y="396273"/>
                <a:ext cx="462607" cy="2438241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0F71AC1C-6861-88DE-0456-AB5F6C35D8CE}"/>
                  </a:ext>
                </a:extLst>
              </p:cNvPr>
              <p:cNvSpPr/>
              <p:nvPr/>
            </p:nvSpPr>
            <p:spPr>
              <a:xfrm rot="16200000">
                <a:off x="11959907" y="844878"/>
                <a:ext cx="462607" cy="243824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C7E037D4-079F-4C16-7B74-BDFEB31FD933}"/>
                  </a:ext>
                </a:extLst>
              </p:cNvPr>
              <p:cNvSpPr>
                <a:spLocks/>
              </p:cNvSpPr>
              <p:nvPr/>
            </p:nvSpPr>
            <p:spPr>
              <a:xfrm rot="16200000">
                <a:off x="11959902" y="1293482"/>
                <a:ext cx="462607" cy="243824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3" name="Date Placeholder 2">
            <a:extLst>
              <a:ext uri="{FF2B5EF4-FFF2-40B4-BE49-F238E27FC236}">
                <a16:creationId xmlns:a16="http://schemas.microsoft.com/office/drawing/2014/main" id="{0047735E-7B8F-8BC8-4F7E-BCF621E9717A}"/>
              </a:ext>
            </a:extLst>
          </p:cNvPr>
          <p:cNvSpPr>
            <a:spLocks noGrp="1"/>
          </p:cNvSpPr>
          <p:nvPr userDrawn="1">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4" name="Footer Placeholder 3">
            <a:extLst>
              <a:ext uri="{FF2B5EF4-FFF2-40B4-BE49-F238E27FC236}">
                <a16:creationId xmlns:a16="http://schemas.microsoft.com/office/drawing/2014/main" id="{42987D87-0237-95AC-CF2A-0A06A3DDEA15}"/>
              </a:ext>
            </a:extLst>
          </p:cNvPr>
          <p:cNvSpPr>
            <a:spLocks noGrp="1"/>
          </p:cNvSpPr>
          <p:nvPr userDrawn="1">
            <p:ph type="ftr" sz="quarter" idx="11"/>
          </p:nvPr>
        </p:nvSpPr>
        <p:spPr/>
        <p:txBody>
          <a:bodyPr/>
          <a:lstStyle>
            <a:lvl1pPr>
              <a:defRPr>
                <a:solidFill>
                  <a:schemeClr val="bg1"/>
                </a:solidFill>
              </a:defRPr>
            </a:lvl1pPr>
          </a:lstStyle>
          <a:p>
            <a:r>
              <a:rPr lang="en-GB"/>
              <a:t>© GSMA 2022</a:t>
            </a:r>
          </a:p>
        </p:txBody>
      </p:sp>
      <p:sp>
        <p:nvSpPr>
          <p:cNvPr id="5" name="Slide Number Placeholder 4">
            <a:extLst>
              <a:ext uri="{FF2B5EF4-FFF2-40B4-BE49-F238E27FC236}">
                <a16:creationId xmlns:a16="http://schemas.microsoft.com/office/drawing/2014/main" id="{859CCE7D-722A-BE32-8704-7FDDF2102C3A}"/>
              </a:ext>
            </a:extLst>
          </p:cNvPr>
          <p:cNvSpPr>
            <a:spLocks noGrp="1"/>
          </p:cNvSpPr>
          <p:nvPr userDrawn="1">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pic>
        <p:nvPicPr>
          <p:cNvPr id="11" name="Graphic 10">
            <a:extLst>
              <a:ext uri="{FF2B5EF4-FFF2-40B4-BE49-F238E27FC236}">
                <a16:creationId xmlns:a16="http://schemas.microsoft.com/office/drawing/2014/main" id="{27B900B3-DF3E-739D-34F9-3945912E3984}"/>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
        <p:nvSpPr>
          <p:cNvPr id="13" name="Text Placeholder 10">
            <a:extLst>
              <a:ext uri="{FF2B5EF4-FFF2-40B4-BE49-F238E27FC236}">
                <a16:creationId xmlns:a16="http://schemas.microsoft.com/office/drawing/2014/main" id="{780988D1-2308-8A71-5492-5AE996641080}"/>
              </a:ext>
            </a:extLst>
          </p:cNvPr>
          <p:cNvSpPr>
            <a:spLocks noGrp="1"/>
          </p:cNvSpPr>
          <p:nvPr>
            <p:ph type="body" sz="quarter" idx="14"/>
          </p:nvPr>
        </p:nvSpPr>
        <p:spPr>
          <a:xfrm>
            <a:off x="2529415" y="10511796"/>
            <a:ext cx="4539041" cy="656947"/>
          </a:xfrm>
        </p:spPr>
        <p:txBody>
          <a:bodyPr/>
          <a:lstStyle>
            <a:lvl1pPr algn="ctr">
              <a:defRPr sz="2400" b="0">
                <a:solidFill>
                  <a:schemeClr val="bg1"/>
                </a:solidFill>
              </a:defRPr>
            </a:lvl1pPr>
            <a:lvl2pPr>
              <a:defRPr>
                <a:solidFill>
                  <a:schemeClr val="bg1"/>
                </a:solidFill>
              </a:defRPr>
            </a:lvl2pPr>
            <a:lvl3pPr>
              <a:defRPr>
                <a:solidFill>
                  <a:schemeClr val="bg1"/>
                </a:solidFill>
              </a:defRPr>
            </a:lvl3pPr>
            <a:lvl4pPr>
              <a:buClrTx/>
              <a:defRPr>
                <a:solidFill>
                  <a:schemeClr val="bg1"/>
                </a:solidFill>
              </a:defRPr>
            </a:lvl4pPr>
            <a:lvl5pPr>
              <a:defRPr>
                <a:solidFill>
                  <a:schemeClr val="bg1"/>
                </a:solidFill>
              </a:defRPr>
            </a:lvl5pPr>
          </a:lstStyle>
          <a:p>
            <a:pPr lvl="0"/>
            <a:r>
              <a:rPr lang="en-GB"/>
              <a:t>Click to edit Master text styles</a:t>
            </a:r>
          </a:p>
        </p:txBody>
      </p:sp>
      <p:sp>
        <p:nvSpPr>
          <p:cNvPr id="16" name="Text Placeholder 10">
            <a:extLst>
              <a:ext uri="{FF2B5EF4-FFF2-40B4-BE49-F238E27FC236}">
                <a16:creationId xmlns:a16="http://schemas.microsoft.com/office/drawing/2014/main" id="{2EA6A2F7-CA39-CC34-72FC-369FA3812C4F}"/>
              </a:ext>
            </a:extLst>
          </p:cNvPr>
          <p:cNvSpPr>
            <a:spLocks noGrp="1"/>
          </p:cNvSpPr>
          <p:nvPr>
            <p:ph type="body" sz="quarter" idx="15"/>
          </p:nvPr>
        </p:nvSpPr>
        <p:spPr>
          <a:xfrm>
            <a:off x="9687861" y="10511796"/>
            <a:ext cx="4501416" cy="656947"/>
          </a:xfrm>
        </p:spPr>
        <p:txBody>
          <a:bodyPr/>
          <a:lstStyle>
            <a:lvl1pPr algn="ctr">
              <a:defRPr sz="2400" b="0">
                <a:solidFill>
                  <a:schemeClr val="bg1"/>
                </a:solidFill>
              </a:defRPr>
            </a:lvl1pPr>
            <a:lvl2pPr>
              <a:defRPr>
                <a:solidFill>
                  <a:schemeClr val="bg1"/>
                </a:solidFill>
              </a:defRPr>
            </a:lvl2pPr>
            <a:lvl3pPr>
              <a:defRPr>
                <a:solidFill>
                  <a:schemeClr val="bg1"/>
                </a:solidFill>
              </a:defRPr>
            </a:lvl3pPr>
            <a:lvl4pPr>
              <a:buClrTx/>
              <a:defRPr>
                <a:solidFill>
                  <a:schemeClr val="bg1"/>
                </a:solidFill>
              </a:defRPr>
            </a:lvl4pPr>
            <a:lvl5pPr>
              <a:defRPr>
                <a:solidFill>
                  <a:schemeClr val="bg1"/>
                </a:solidFill>
              </a:defRPr>
            </a:lvl5pPr>
          </a:lstStyle>
          <a:p>
            <a:pPr lvl="0"/>
            <a:r>
              <a:rPr lang="en-GB"/>
              <a:t>Click to edit Master text styles</a:t>
            </a:r>
          </a:p>
        </p:txBody>
      </p:sp>
      <p:sp>
        <p:nvSpPr>
          <p:cNvPr id="18" name="Text Placeholder 10">
            <a:extLst>
              <a:ext uri="{FF2B5EF4-FFF2-40B4-BE49-F238E27FC236}">
                <a16:creationId xmlns:a16="http://schemas.microsoft.com/office/drawing/2014/main" id="{990A1014-F90D-E672-9816-2372FD212CDE}"/>
              </a:ext>
            </a:extLst>
          </p:cNvPr>
          <p:cNvSpPr>
            <a:spLocks noGrp="1"/>
          </p:cNvSpPr>
          <p:nvPr>
            <p:ph type="body" sz="quarter" idx="16"/>
          </p:nvPr>
        </p:nvSpPr>
        <p:spPr>
          <a:xfrm>
            <a:off x="16808682" y="10511796"/>
            <a:ext cx="4563482" cy="656947"/>
          </a:xfrm>
        </p:spPr>
        <p:txBody>
          <a:bodyPr/>
          <a:lstStyle>
            <a:lvl1pPr algn="ctr">
              <a:defRPr sz="2400" b="0">
                <a:solidFill>
                  <a:schemeClr val="bg1"/>
                </a:solidFill>
              </a:defRPr>
            </a:lvl1pPr>
            <a:lvl2pPr>
              <a:defRPr>
                <a:solidFill>
                  <a:schemeClr val="bg1"/>
                </a:solidFill>
              </a:defRPr>
            </a:lvl2pPr>
            <a:lvl3pPr>
              <a:defRPr>
                <a:solidFill>
                  <a:schemeClr val="bg1"/>
                </a:solidFill>
              </a:defRPr>
            </a:lvl3pPr>
            <a:lvl4pPr>
              <a:buClrTx/>
              <a:defRPr>
                <a:solidFill>
                  <a:schemeClr val="bg1"/>
                </a:solidFill>
              </a:defRPr>
            </a:lvl4pPr>
            <a:lvl5pPr>
              <a:defRPr>
                <a:solidFill>
                  <a:schemeClr val="bg1"/>
                </a:solidFill>
              </a:defRPr>
            </a:lvl5pPr>
          </a:lstStyle>
          <a:p>
            <a:pPr lvl="0"/>
            <a:r>
              <a:rPr lang="en-GB"/>
              <a:t>Click to edit Master text styles</a:t>
            </a:r>
          </a:p>
        </p:txBody>
      </p:sp>
      <p:sp>
        <p:nvSpPr>
          <p:cNvPr id="19" name="Text Placeholder 10">
            <a:extLst>
              <a:ext uri="{FF2B5EF4-FFF2-40B4-BE49-F238E27FC236}">
                <a16:creationId xmlns:a16="http://schemas.microsoft.com/office/drawing/2014/main" id="{2B790185-201F-47AF-7183-CE2CA54C2420}"/>
              </a:ext>
            </a:extLst>
          </p:cNvPr>
          <p:cNvSpPr>
            <a:spLocks noGrp="1"/>
          </p:cNvSpPr>
          <p:nvPr>
            <p:ph type="body" sz="quarter" idx="17"/>
          </p:nvPr>
        </p:nvSpPr>
        <p:spPr>
          <a:xfrm>
            <a:off x="9687861" y="9933921"/>
            <a:ext cx="4501416" cy="465566"/>
          </a:xfrm>
        </p:spPr>
        <p:txBody>
          <a:bodyPr/>
          <a:lstStyle>
            <a:lvl1pPr algn="ctr" defTabSz="1828709" rtl="0" eaLnBrk="1" latinLnBrk="0" hangingPunct="1">
              <a:lnSpc>
                <a:spcPct val="83000"/>
              </a:lnSpc>
              <a:spcBef>
                <a:spcPct val="0"/>
              </a:spcBef>
              <a:buNone/>
              <a:defRPr lang="en-GB" sz="3200" b="1" kern="1200" spc="-350" baseline="0" dirty="0">
                <a:solidFill>
                  <a:schemeClr val="bg1"/>
                </a:solidFill>
                <a:latin typeface="+mj-lt"/>
                <a:ea typeface="+mj-ea"/>
                <a:cs typeface="+mj-cs"/>
              </a:defRPr>
            </a:lvl1pPr>
            <a:lvl2pPr>
              <a:defRPr>
                <a:solidFill>
                  <a:schemeClr val="bg1"/>
                </a:solidFill>
              </a:defRPr>
            </a:lvl2pPr>
            <a:lvl3pPr>
              <a:defRPr>
                <a:solidFill>
                  <a:schemeClr val="bg1"/>
                </a:solidFill>
              </a:defRPr>
            </a:lvl3pPr>
            <a:lvl4pPr>
              <a:buClrTx/>
              <a:defRPr>
                <a:solidFill>
                  <a:schemeClr val="bg1"/>
                </a:solidFill>
              </a:defRPr>
            </a:lvl4pPr>
            <a:lvl5pPr>
              <a:defRPr>
                <a:solidFill>
                  <a:schemeClr val="bg1"/>
                </a:solidFill>
              </a:defRPr>
            </a:lvl5pPr>
          </a:lstStyle>
          <a:p>
            <a:pPr lvl="0"/>
            <a:r>
              <a:rPr lang="en-GB"/>
              <a:t>Click to edit Master text styles</a:t>
            </a:r>
          </a:p>
        </p:txBody>
      </p:sp>
      <p:sp>
        <p:nvSpPr>
          <p:cNvPr id="20" name="Text Placeholder 10">
            <a:extLst>
              <a:ext uri="{FF2B5EF4-FFF2-40B4-BE49-F238E27FC236}">
                <a16:creationId xmlns:a16="http://schemas.microsoft.com/office/drawing/2014/main" id="{E82E0977-BDCB-389D-25B7-32B8EE48360F}"/>
              </a:ext>
            </a:extLst>
          </p:cNvPr>
          <p:cNvSpPr>
            <a:spLocks noGrp="1"/>
          </p:cNvSpPr>
          <p:nvPr>
            <p:ph type="body" sz="quarter" idx="18"/>
          </p:nvPr>
        </p:nvSpPr>
        <p:spPr>
          <a:xfrm>
            <a:off x="16846307" y="9933921"/>
            <a:ext cx="4501416" cy="465566"/>
          </a:xfrm>
        </p:spPr>
        <p:txBody>
          <a:bodyPr/>
          <a:lstStyle>
            <a:lvl1pPr algn="ctr">
              <a:defRPr lang="en-GB" sz="3200" b="1" kern="1200" spc="-350" baseline="0" dirty="0">
                <a:solidFill>
                  <a:schemeClr val="bg1"/>
                </a:solidFill>
                <a:latin typeface="+mj-lt"/>
                <a:ea typeface="+mj-ea"/>
                <a:cs typeface="+mj-cs"/>
              </a:defRPr>
            </a:lvl1pPr>
            <a:lvl2pPr>
              <a:defRPr>
                <a:solidFill>
                  <a:schemeClr val="bg1"/>
                </a:solidFill>
              </a:defRPr>
            </a:lvl2pPr>
            <a:lvl3pPr>
              <a:defRPr>
                <a:solidFill>
                  <a:schemeClr val="bg1"/>
                </a:solidFill>
              </a:defRPr>
            </a:lvl3pPr>
            <a:lvl4pPr>
              <a:buClrTx/>
              <a:defRPr>
                <a:solidFill>
                  <a:schemeClr val="bg1"/>
                </a:solidFill>
              </a:defRPr>
            </a:lvl4pPr>
            <a:lvl5pPr>
              <a:defRPr>
                <a:solidFill>
                  <a:schemeClr val="bg1"/>
                </a:solidFill>
              </a:defRPr>
            </a:lvl5pPr>
          </a:lstStyle>
          <a:p>
            <a:pPr marL="0" lvl="0" indent="0" algn="ctr" defTabSz="1828709" rtl="0" eaLnBrk="1" latinLnBrk="0" hangingPunct="1">
              <a:lnSpc>
                <a:spcPct val="83000"/>
              </a:lnSpc>
              <a:spcBef>
                <a:spcPct val="0"/>
              </a:spcBef>
              <a:buFont typeface="Arial" panose="020B0604020202020204" pitchFamily="34" charset="0"/>
              <a:buNone/>
            </a:pPr>
            <a:r>
              <a:rPr lang="en-GB"/>
              <a:t>Click to edit Master text styles</a:t>
            </a:r>
          </a:p>
        </p:txBody>
      </p:sp>
      <p:sp>
        <p:nvSpPr>
          <p:cNvPr id="21" name="Text Placeholder 10">
            <a:extLst>
              <a:ext uri="{FF2B5EF4-FFF2-40B4-BE49-F238E27FC236}">
                <a16:creationId xmlns:a16="http://schemas.microsoft.com/office/drawing/2014/main" id="{DA277695-E9F8-F057-7AA2-9AE78E846D57}"/>
              </a:ext>
            </a:extLst>
          </p:cNvPr>
          <p:cNvSpPr>
            <a:spLocks noGrp="1"/>
          </p:cNvSpPr>
          <p:nvPr>
            <p:ph type="body" sz="quarter" idx="19"/>
          </p:nvPr>
        </p:nvSpPr>
        <p:spPr>
          <a:xfrm>
            <a:off x="2529415" y="9933921"/>
            <a:ext cx="4501416" cy="465566"/>
          </a:xfrm>
        </p:spPr>
        <p:txBody>
          <a:bodyPr/>
          <a:lstStyle>
            <a:lvl1pPr algn="ctr" defTabSz="1828709" rtl="0" eaLnBrk="1" latinLnBrk="0" hangingPunct="1">
              <a:lnSpc>
                <a:spcPct val="83000"/>
              </a:lnSpc>
              <a:spcBef>
                <a:spcPct val="0"/>
              </a:spcBef>
              <a:buNone/>
              <a:defRPr lang="en-GB" sz="3200" b="1" kern="1200" spc="-350" baseline="0" dirty="0">
                <a:solidFill>
                  <a:schemeClr val="bg1"/>
                </a:solidFill>
                <a:latin typeface="+mj-lt"/>
                <a:ea typeface="+mj-ea"/>
                <a:cs typeface="+mj-cs"/>
              </a:defRPr>
            </a:lvl1pPr>
            <a:lvl2pPr>
              <a:defRPr>
                <a:solidFill>
                  <a:schemeClr val="bg1"/>
                </a:solidFill>
              </a:defRPr>
            </a:lvl2pPr>
            <a:lvl3pPr>
              <a:defRPr>
                <a:solidFill>
                  <a:schemeClr val="bg1"/>
                </a:solidFill>
              </a:defRPr>
            </a:lvl3pPr>
            <a:lvl4pPr>
              <a:buClrTx/>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1533118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7679">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Speaker 2">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972ED41C-BC63-CCC9-525D-2F7C1D56F627}"/>
              </a:ext>
            </a:extLst>
          </p:cNvPr>
          <p:cNvGrpSpPr/>
          <p:nvPr userDrawn="1"/>
        </p:nvGrpSpPr>
        <p:grpSpPr>
          <a:xfrm rot="16200000">
            <a:off x="5333207" y="-5333211"/>
            <a:ext cx="13716001" cy="24382419"/>
            <a:chOff x="-1" y="-1"/>
            <a:chExt cx="24382419" cy="24382426"/>
          </a:xfrm>
        </p:grpSpPr>
        <p:sp>
          <p:nvSpPr>
            <p:cNvPr id="7" name="Rectangle 6">
              <a:extLst>
                <a:ext uri="{FF2B5EF4-FFF2-40B4-BE49-F238E27FC236}">
                  <a16:creationId xmlns:a16="http://schemas.microsoft.com/office/drawing/2014/main" id="{5D1B524B-3D40-A964-AE67-36FE4D8385E0}"/>
                </a:ext>
              </a:extLst>
            </p:cNvPr>
            <p:cNvSpPr/>
            <p:nvPr/>
          </p:nvSpPr>
          <p:spPr>
            <a:xfrm rot="16200000">
              <a:off x="7934789" y="-7934787"/>
              <a:ext cx="8512841" cy="243824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 name="Group 11">
              <a:extLst>
                <a:ext uri="{FF2B5EF4-FFF2-40B4-BE49-F238E27FC236}">
                  <a16:creationId xmlns:a16="http://schemas.microsoft.com/office/drawing/2014/main" id="{D511F6C9-8F96-B31B-E24E-C5A2B8D6DA99}"/>
                </a:ext>
              </a:extLst>
            </p:cNvPr>
            <p:cNvGrpSpPr/>
            <p:nvPr userDrawn="1"/>
          </p:nvGrpSpPr>
          <p:grpSpPr>
            <a:xfrm>
              <a:off x="-1" y="8391310"/>
              <a:ext cx="24382419" cy="15991115"/>
              <a:chOff x="-1" y="10793714"/>
              <a:chExt cx="24382419" cy="8776191"/>
            </a:xfrm>
          </p:grpSpPr>
          <p:sp>
            <p:nvSpPr>
              <p:cNvPr id="8" name="Rectangle 7">
                <a:extLst>
                  <a:ext uri="{FF2B5EF4-FFF2-40B4-BE49-F238E27FC236}">
                    <a16:creationId xmlns:a16="http://schemas.microsoft.com/office/drawing/2014/main" id="{289ECD7D-3D62-C3F0-8DC0-E6A2C72260EF}"/>
                  </a:ext>
                </a:extLst>
              </p:cNvPr>
              <p:cNvSpPr>
                <a:spLocks/>
              </p:cNvSpPr>
              <p:nvPr/>
            </p:nvSpPr>
            <p:spPr>
              <a:xfrm rot="16200000">
                <a:off x="11959907" y="-1166189"/>
                <a:ext cx="462607" cy="243824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0F71AC1C-6861-88DE-0456-AB5F6C35D8CE}"/>
                  </a:ext>
                </a:extLst>
              </p:cNvPr>
              <p:cNvSpPr/>
              <p:nvPr/>
            </p:nvSpPr>
            <p:spPr>
              <a:xfrm rot="16200000">
                <a:off x="11959906" y="-717584"/>
                <a:ext cx="462607" cy="243824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C7E037D4-079F-4C16-7B74-BDFEB31FD933}"/>
                  </a:ext>
                </a:extLst>
              </p:cNvPr>
              <p:cNvSpPr>
                <a:spLocks/>
              </p:cNvSpPr>
              <p:nvPr/>
            </p:nvSpPr>
            <p:spPr>
              <a:xfrm rot="16200000">
                <a:off x="8251717" y="3439207"/>
                <a:ext cx="7878980" cy="243824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2" name="Title 1">
            <a:extLst>
              <a:ext uri="{FF2B5EF4-FFF2-40B4-BE49-F238E27FC236}">
                <a16:creationId xmlns:a16="http://schemas.microsoft.com/office/drawing/2014/main" id="{F2E0493D-61A7-878A-76BD-FCC834E1786E}"/>
              </a:ext>
            </a:extLst>
          </p:cNvPr>
          <p:cNvSpPr>
            <a:spLocks noGrp="1"/>
          </p:cNvSpPr>
          <p:nvPr userDrawn="1">
            <p:ph type="title"/>
          </p:nvPr>
        </p:nvSpPr>
        <p:spPr>
          <a:xfrm>
            <a:off x="10869033" y="5931351"/>
            <a:ext cx="12630730" cy="842988"/>
          </a:xfrm>
        </p:spPr>
        <p:txBody>
          <a:bodyPr/>
          <a:lstStyle>
            <a:lvl1pPr>
              <a:defRPr sz="6600">
                <a:solidFill>
                  <a:schemeClr val="bg1"/>
                </a:solidFill>
              </a:defRPr>
            </a:lvl1pPr>
          </a:lstStyle>
          <a:p>
            <a:r>
              <a:rPr lang="en-GB"/>
              <a:t>Click to edit Master title style</a:t>
            </a:r>
          </a:p>
        </p:txBody>
      </p:sp>
      <p:sp>
        <p:nvSpPr>
          <p:cNvPr id="3" name="Date Placeholder 2">
            <a:extLst>
              <a:ext uri="{FF2B5EF4-FFF2-40B4-BE49-F238E27FC236}">
                <a16:creationId xmlns:a16="http://schemas.microsoft.com/office/drawing/2014/main" id="{0047735E-7B8F-8BC8-4F7E-BCF621E9717A}"/>
              </a:ext>
            </a:extLst>
          </p:cNvPr>
          <p:cNvSpPr>
            <a:spLocks noGrp="1"/>
          </p:cNvSpPr>
          <p:nvPr userDrawn="1">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4" name="Footer Placeholder 3">
            <a:extLst>
              <a:ext uri="{FF2B5EF4-FFF2-40B4-BE49-F238E27FC236}">
                <a16:creationId xmlns:a16="http://schemas.microsoft.com/office/drawing/2014/main" id="{42987D87-0237-95AC-CF2A-0A06A3DDEA15}"/>
              </a:ext>
            </a:extLst>
          </p:cNvPr>
          <p:cNvSpPr>
            <a:spLocks noGrp="1"/>
          </p:cNvSpPr>
          <p:nvPr userDrawn="1">
            <p:ph type="ftr" sz="quarter" idx="11"/>
          </p:nvPr>
        </p:nvSpPr>
        <p:spPr/>
        <p:txBody>
          <a:bodyPr/>
          <a:lstStyle>
            <a:lvl1pPr>
              <a:defRPr>
                <a:solidFill>
                  <a:schemeClr val="bg1"/>
                </a:solidFill>
              </a:defRPr>
            </a:lvl1pPr>
          </a:lstStyle>
          <a:p>
            <a:r>
              <a:rPr lang="en-GB"/>
              <a:t>© GSMA 2022</a:t>
            </a:r>
          </a:p>
        </p:txBody>
      </p:sp>
      <p:sp>
        <p:nvSpPr>
          <p:cNvPr id="5" name="Slide Number Placeholder 4">
            <a:extLst>
              <a:ext uri="{FF2B5EF4-FFF2-40B4-BE49-F238E27FC236}">
                <a16:creationId xmlns:a16="http://schemas.microsoft.com/office/drawing/2014/main" id="{859CCE7D-722A-BE32-8704-7FDDF2102C3A}"/>
              </a:ext>
            </a:extLst>
          </p:cNvPr>
          <p:cNvSpPr>
            <a:spLocks noGrp="1"/>
          </p:cNvSpPr>
          <p:nvPr userDrawn="1">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pic>
        <p:nvPicPr>
          <p:cNvPr id="11" name="Graphic 10">
            <a:extLst>
              <a:ext uri="{FF2B5EF4-FFF2-40B4-BE49-F238E27FC236}">
                <a16:creationId xmlns:a16="http://schemas.microsoft.com/office/drawing/2014/main" id="{27B900B3-DF3E-739D-34F9-3945912E3984}"/>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
        <p:nvSpPr>
          <p:cNvPr id="13" name="Text Placeholder 10">
            <a:extLst>
              <a:ext uri="{FF2B5EF4-FFF2-40B4-BE49-F238E27FC236}">
                <a16:creationId xmlns:a16="http://schemas.microsoft.com/office/drawing/2014/main" id="{780988D1-2308-8A71-5492-5AE996641080}"/>
              </a:ext>
            </a:extLst>
          </p:cNvPr>
          <p:cNvSpPr>
            <a:spLocks noGrp="1"/>
          </p:cNvSpPr>
          <p:nvPr>
            <p:ph type="body" sz="quarter" idx="14"/>
          </p:nvPr>
        </p:nvSpPr>
        <p:spPr>
          <a:xfrm>
            <a:off x="10869033" y="7077239"/>
            <a:ext cx="12630730" cy="1838161"/>
          </a:xfrm>
        </p:spPr>
        <p:txBody>
          <a:bodyPr/>
          <a:lstStyle>
            <a:lvl1pPr>
              <a:defRPr sz="3200" b="0">
                <a:solidFill>
                  <a:schemeClr val="bg1"/>
                </a:solidFill>
              </a:defRPr>
            </a:lvl1pPr>
            <a:lvl2pPr>
              <a:defRPr>
                <a:solidFill>
                  <a:schemeClr val="bg1"/>
                </a:solidFill>
              </a:defRPr>
            </a:lvl2pPr>
            <a:lvl3pPr>
              <a:defRPr>
                <a:solidFill>
                  <a:schemeClr val="bg1"/>
                </a:solidFill>
              </a:defRPr>
            </a:lvl3pPr>
            <a:lvl4pPr>
              <a:buClrTx/>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3610865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7679">
          <p15:clr>
            <a:srgbClr val="FBAE40"/>
          </p15:clr>
        </p15:guide>
        <p15:guide id="2" orient="horz" pos="4320">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Thank You">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81064" y="883874"/>
            <a:ext cx="22618700" cy="541687"/>
          </a:xfrm>
        </p:spPr>
        <p:txBody>
          <a:bodyPr/>
          <a:lstStyle>
            <a:lvl1pPr>
              <a:lnSpc>
                <a:spcPct val="88000"/>
              </a:lnSpc>
              <a:defRPr sz="4000" spc="-130" baseline="0">
                <a:solidFill>
                  <a:schemeClr val="bg1"/>
                </a:solidFill>
              </a:defRPr>
            </a:lvl1pPr>
          </a:lstStyle>
          <a:p>
            <a:r>
              <a:rPr lang="en-GB"/>
              <a:t>Click to edit Master title style</a:t>
            </a:r>
          </a:p>
        </p:txBody>
      </p:sp>
      <p:sp>
        <p:nvSpPr>
          <p:cNvPr id="3" name="Date Placeholder 2"/>
          <p:cNvSpPr>
            <a:spLocks noGrp="1"/>
          </p:cNvSpPr>
          <p:nvPr>
            <p:ph type="dt" sz="half" idx="10"/>
          </p:nvPr>
        </p:nvSpPr>
        <p:spPr/>
        <p:txBody>
          <a:bodyPr/>
          <a:lstStyle>
            <a:lvl1pPr>
              <a:defRPr>
                <a:solidFill>
                  <a:schemeClr val="bg1"/>
                </a:solidFill>
              </a:defRPr>
            </a:lvl1pPr>
          </a:lstStyle>
          <a:p>
            <a:fld id="{E709039E-3F48-4BF4-BC59-03AB40DD2DC0}" type="datetime1">
              <a:rPr lang="en-GB" smtClean="0"/>
              <a:pPr/>
              <a:t>02/10/2025</a:t>
            </a:fld>
            <a:endParaRPr lang="en-GB"/>
          </a:p>
        </p:txBody>
      </p:sp>
      <p:sp>
        <p:nvSpPr>
          <p:cNvPr id="4" name="Footer Placeholder 3"/>
          <p:cNvSpPr>
            <a:spLocks noGrp="1"/>
          </p:cNvSpPr>
          <p:nvPr>
            <p:ph type="ftr" sz="quarter" idx="11"/>
          </p:nvPr>
        </p:nvSpPr>
        <p:spPr/>
        <p:txBody>
          <a:bodyPr/>
          <a:lstStyle>
            <a:lvl1pPr>
              <a:defRPr>
                <a:solidFill>
                  <a:schemeClr val="bg1"/>
                </a:solidFill>
              </a:defRPr>
            </a:lvl1pPr>
          </a:lstStyle>
          <a:p>
            <a:r>
              <a:rPr lang="en-GB"/>
              <a:t>© GSMA 2022</a:t>
            </a:r>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pic>
        <p:nvPicPr>
          <p:cNvPr id="8" name="Graphic 7">
            <a:extLst>
              <a:ext uri="{FF2B5EF4-FFF2-40B4-BE49-F238E27FC236}">
                <a16:creationId xmlns:a16="http://schemas.microsoft.com/office/drawing/2014/main" id="{D11567FF-E9AA-49ED-9131-480141738D1C}"/>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357213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GSMA Content slide">
    <p:spTree>
      <p:nvGrpSpPr>
        <p:cNvPr id="1" name=""/>
        <p:cNvGrpSpPr/>
        <p:nvPr/>
      </p:nvGrpSpPr>
      <p:grpSpPr>
        <a:xfrm>
          <a:off x="0" y="0"/>
          <a:ext cx="0" cy="0"/>
          <a:chOff x="0" y="0"/>
          <a:chExt cx="0" cy="0"/>
        </a:xfrm>
      </p:grpSpPr>
      <p:sp>
        <p:nvSpPr>
          <p:cNvPr id="6" name="Content Placeholder 13"/>
          <p:cNvSpPr>
            <a:spLocks noGrp="1"/>
          </p:cNvSpPr>
          <p:nvPr>
            <p:ph sz="quarter" idx="14"/>
          </p:nvPr>
        </p:nvSpPr>
        <p:spPr>
          <a:xfrm>
            <a:off x="3213487" y="3593637"/>
            <a:ext cx="19730214" cy="8448939"/>
          </a:xfrm>
          <a:prstGeom prst="rect">
            <a:avLst/>
          </a:prstGeom>
        </p:spPr>
        <p:txBody>
          <a:bodyPr>
            <a:normAutofit/>
          </a:bodyPr>
          <a:lstStyle>
            <a:lvl1pPr algn="l">
              <a:buNone/>
              <a:defRPr sz="3733" b="0" i="0">
                <a:solidFill>
                  <a:schemeClr val="tx2"/>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5" name="Slide Number Placeholder 4"/>
          <p:cNvSpPr>
            <a:spLocks noGrp="1"/>
          </p:cNvSpPr>
          <p:nvPr>
            <p:ph type="sldNum" sz="quarter" idx="15"/>
          </p:nvPr>
        </p:nvSpPr>
        <p:spPr/>
        <p:txBody>
          <a:bodyPr/>
          <a:lstStyle/>
          <a:p>
            <a:fld id="{E52D2AFC-71C4-4511-B128-4ECEE52D3027}" type="slidenum">
              <a:rPr lang="en-ZA" smtClean="0"/>
              <a:pPr/>
              <a:t>‹#›</a:t>
            </a:fld>
            <a:endParaRPr lang="en-ZA"/>
          </a:p>
        </p:txBody>
      </p:sp>
      <p:sp>
        <p:nvSpPr>
          <p:cNvPr id="7" name="Title Placeholder 1"/>
          <p:cNvSpPr>
            <a:spLocks noGrp="1"/>
          </p:cNvSpPr>
          <p:nvPr>
            <p:ph type="title"/>
          </p:nvPr>
        </p:nvSpPr>
        <p:spPr>
          <a:xfrm>
            <a:off x="3192096" y="1056000"/>
            <a:ext cx="19730214" cy="2286000"/>
          </a:xfrm>
          <a:prstGeom prst="rect">
            <a:avLst/>
          </a:prstGeom>
        </p:spPr>
        <p:txBody>
          <a:bodyPr vert="horz" lIns="91440" tIns="45720" rIns="91440" bIns="45720" rtlCol="0" anchor="t" anchorCtr="0">
            <a:normAutofit/>
          </a:bodyPr>
          <a:lstStyle>
            <a:lvl1pPr>
              <a:defRPr sz="6400">
                <a:solidFill>
                  <a:srgbClr val="575756"/>
                </a:solidFill>
              </a:defRPr>
            </a:lvl1pPr>
          </a:lstStyle>
          <a:p>
            <a:r>
              <a:rPr lang="en-US"/>
              <a:t>Click to edit Master title style</a:t>
            </a:r>
            <a:endParaRPr lang="en-ZA"/>
          </a:p>
        </p:txBody>
      </p:sp>
    </p:spTree>
    <p:extLst>
      <p:ext uri="{BB962C8B-B14F-4D97-AF65-F5344CB8AC3E}">
        <p14:creationId xmlns:p14="http://schemas.microsoft.com/office/powerpoint/2010/main" val="11680995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Divider 04">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972ED41C-BC63-CCC9-525D-2F7C1D56F627}"/>
              </a:ext>
            </a:extLst>
          </p:cNvPr>
          <p:cNvGrpSpPr/>
          <p:nvPr userDrawn="1"/>
        </p:nvGrpSpPr>
        <p:grpSpPr>
          <a:xfrm rot="16200000">
            <a:off x="5333209" y="-5333211"/>
            <a:ext cx="13715998" cy="24382417"/>
            <a:chOff x="3" y="-1"/>
            <a:chExt cx="24382416" cy="24382424"/>
          </a:xfrm>
        </p:grpSpPr>
        <p:sp>
          <p:nvSpPr>
            <p:cNvPr id="7" name="Rectangle 6">
              <a:extLst>
                <a:ext uri="{FF2B5EF4-FFF2-40B4-BE49-F238E27FC236}">
                  <a16:creationId xmlns:a16="http://schemas.microsoft.com/office/drawing/2014/main" id="{5D1B524B-3D40-A964-AE67-36FE4D8385E0}"/>
                </a:ext>
              </a:extLst>
            </p:cNvPr>
            <p:cNvSpPr/>
            <p:nvPr/>
          </p:nvSpPr>
          <p:spPr>
            <a:xfrm rot="16200000">
              <a:off x="6096003" y="-6096000"/>
              <a:ext cx="12190416" cy="243824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 name="Group 11">
              <a:extLst>
                <a:ext uri="{FF2B5EF4-FFF2-40B4-BE49-F238E27FC236}">
                  <a16:creationId xmlns:a16="http://schemas.microsoft.com/office/drawing/2014/main" id="{D511F6C9-8F96-B31B-E24E-C5A2B8D6DA99}"/>
                </a:ext>
              </a:extLst>
            </p:cNvPr>
            <p:cNvGrpSpPr/>
            <p:nvPr userDrawn="1"/>
          </p:nvGrpSpPr>
          <p:grpSpPr>
            <a:xfrm>
              <a:off x="3" y="12191209"/>
              <a:ext cx="24382416" cy="12191214"/>
              <a:chOff x="3" y="12879162"/>
              <a:chExt cx="24382416" cy="6690742"/>
            </a:xfrm>
          </p:grpSpPr>
          <p:sp>
            <p:nvSpPr>
              <p:cNvPr id="8" name="Rectangle 7">
                <a:extLst>
                  <a:ext uri="{FF2B5EF4-FFF2-40B4-BE49-F238E27FC236}">
                    <a16:creationId xmlns:a16="http://schemas.microsoft.com/office/drawing/2014/main" id="{289ECD7D-3D62-C3F0-8DC0-E6A2C72260EF}"/>
                  </a:ext>
                </a:extLst>
              </p:cNvPr>
              <p:cNvSpPr>
                <a:spLocks/>
              </p:cNvSpPr>
              <p:nvPr/>
            </p:nvSpPr>
            <p:spPr>
              <a:xfrm rot="16200000">
                <a:off x="10852760" y="2026407"/>
                <a:ext cx="2676903" cy="243824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0F71AC1C-6861-88DE-0456-AB5F6C35D8CE}"/>
                  </a:ext>
                </a:extLst>
              </p:cNvPr>
              <p:cNvSpPr/>
              <p:nvPr/>
            </p:nvSpPr>
            <p:spPr>
              <a:xfrm rot="16200000">
                <a:off x="11067304" y="4488770"/>
                <a:ext cx="2247816" cy="24382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C7E037D4-079F-4C16-7B74-BDFEB31FD933}"/>
                  </a:ext>
                </a:extLst>
              </p:cNvPr>
              <p:cNvSpPr>
                <a:spLocks/>
              </p:cNvSpPr>
              <p:nvPr userDrawn="1"/>
            </p:nvSpPr>
            <p:spPr>
              <a:xfrm rot="16200000">
                <a:off x="11308201" y="6495688"/>
                <a:ext cx="1766018" cy="243824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3" name="Date Placeholder 2">
            <a:extLst>
              <a:ext uri="{FF2B5EF4-FFF2-40B4-BE49-F238E27FC236}">
                <a16:creationId xmlns:a16="http://schemas.microsoft.com/office/drawing/2014/main" id="{0047735E-7B8F-8BC8-4F7E-BCF621E9717A}"/>
              </a:ext>
            </a:extLst>
          </p:cNvPr>
          <p:cNvSpPr>
            <a:spLocks noGrp="1"/>
          </p:cNvSpPr>
          <p:nvPr userDrawn="1">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4" name="Footer Placeholder 3">
            <a:extLst>
              <a:ext uri="{FF2B5EF4-FFF2-40B4-BE49-F238E27FC236}">
                <a16:creationId xmlns:a16="http://schemas.microsoft.com/office/drawing/2014/main" id="{42987D87-0237-95AC-CF2A-0A06A3DDEA15}"/>
              </a:ext>
            </a:extLst>
          </p:cNvPr>
          <p:cNvSpPr>
            <a:spLocks noGrp="1"/>
          </p:cNvSpPr>
          <p:nvPr userDrawn="1">
            <p:ph type="ftr" sz="quarter" idx="11"/>
          </p:nvPr>
        </p:nvSpPr>
        <p:spPr/>
        <p:txBody>
          <a:bodyPr/>
          <a:lstStyle>
            <a:lvl1pPr>
              <a:defRPr>
                <a:solidFill>
                  <a:schemeClr val="bg1"/>
                </a:solidFill>
              </a:defRPr>
            </a:lvl1pPr>
          </a:lstStyle>
          <a:p>
            <a:r>
              <a:rPr lang="en-GB"/>
              <a:t>© GSMA 2022</a:t>
            </a:r>
          </a:p>
        </p:txBody>
      </p:sp>
      <p:sp>
        <p:nvSpPr>
          <p:cNvPr id="5" name="Slide Number Placeholder 4">
            <a:extLst>
              <a:ext uri="{FF2B5EF4-FFF2-40B4-BE49-F238E27FC236}">
                <a16:creationId xmlns:a16="http://schemas.microsoft.com/office/drawing/2014/main" id="{859CCE7D-722A-BE32-8704-7FDDF2102C3A}"/>
              </a:ext>
            </a:extLst>
          </p:cNvPr>
          <p:cNvSpPr>
            <a:spLocks noGrp="1"/>
          </p:cNvSpPr>
          <p:nvPr userDrawn="1">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pic>
        <p:nvPicPr>
          <p:cNvPr id="11" name="Graphic 10">
            <a:extLst>
              <a:ext uri="{FF2B5EF4-FFF2-40B4-BE49-F238E27FC236}">
                <a16:creationId xmlns:a16="http://schemas.microsoft.com/office/drawing/2014/main" id="{27B900B3-DF3E-739D-34F9-3945912E3984}"/>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
        <p:nvSpPr>
          <p:cNvPr id="15" name="Title 10">
            <a:extLst>
              <a:ext uri="{FF2B5EF4-FFF2-40B4-BE49-F238E27FC236}">
                <a16:creationId xmlns:a16="http://schemas.microsoft.com/office/drawing/2014/main" id="{38DFF472-AE3A-8C04-7682-CF821E204F4D}"/>
              </a:ext>
            </a:extLst>
          </p:cNvPr>
          <p:cNvSpPr>
            <a:spLocks noGrp="1"/>
          </p:cNvSpPr>
          <p:nvPr>
            <p:ph type="title" hasCustomPrompt="1"/>
          </p:nvPr>
        </p:nvSpPr>
        <p:spPr>
          <a:xfrm>
            <a:off x="881064" y="3568341"/>
            <a:ext cx="22618700" cy="1277273"/>
          </a:xfrm>
        </p:spPr>
        <p:txBody>
          <a:bodyPr/>
          <a:lstStyle>
            <a:lvl1pPr>
              <a:defRPr sz="10000">
                <a:solidFill>
                  <a:schemeClr val="bg1"/>
                </a:solidFill>
              </a:defRPr>
            </a:lvl1pPr>
          </a:lstStyle>
          <a:p>
            <a:r>
              <a:rPr lang="en-GB"/>
              <a:t>Click to add title</a:t>
            </a:r>
          </a:p>
        </p:txBody>
      </p:sp>
      <p:sp>
        <p:nvSpPr>
          <p:cNvPr id="16" name="Text Placeholder 10">
            <a:extLst>
              <a:ext uri="{FF2B5EF4-FFF2-40B4-BE49-F238E27FC236}">
                <a16:creationId xmlns:a16="http://schemas.microsoft.com/office/drawing/2014/main" id="{DEE1D423-C061-3CD7-1545-97D237C67E30}"/>
              </a:ext>
            </a:extLst>
          </p:cNvPr>
          <p:cNvSpPr>
            <a:spLocks noGrp="1"/>
          </p:cNvSpPr>
          <p:nvPr>
            <p:ph type="body" sz="quarter" idx="14"/>
          </p:nvPr>
        </p:nvSpPr>
        <p:spPr>
          <a:xfrm>
            <a:off x="881063" y="5150414"/>
            <a:ext cx="22618700" cy="969496"/>
          </a:xfrm>
        </p:spPr>
        <p:txBody>
          <a:bodyPr/>
          <a:lstStyle>
            <a:lvl1pPr>
              <a:defRPr sz="5400" b="0">
                <a:solidFill>
                  <a:schemeClr val="bg1"/>
                </a:solidFill>
              </a:defRPr>
            </a:lvl1pPr>
          </a:lstStyle>
          <a:p>
            <a:pPr lvl="0"/>
            <a:r>
              <a:rPr lang="en-GB"/>
              <a:t>Click to edit Master text styles</a:t>
            </a:r>
          </a:p>
        </p:txBody>
      </p:sp>
    </p:spTree>
    <p:extLst>
      <p:ext uri="{BB962C8B-B14F-4D97-AF65-F5344CB8AC3E}">
        <p14:creationId xmlns:p14="http://schemas.microsoft.com/office/powerpoint/2010/main" val="2709066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7679" userDrawn="1">
          <p15:clr>
            <a:srgbClr val="FBAE40"/>
          </p15:clr>
        </p15:guide>
        <p15:guide id="2" orient="horz" pos="4320" userDrawn="1">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GSMA Content slide">
    <p:spTree>
      <p:nvGrpSpPr>
        <p:cNvPr id="1" name=""/>
        <p:cNvGrpSpPr/>
        <p:nvPr/>
      </p:nvGrpSpPr>
      <p:grpSpPr>
        <a:xfrm>
          <a:off x="0" y="0"/>
          <a:ext cx="0" cy="0"/>
          <a:chOff x="0" y="0"/>
          <a:chExt cx="0" cy="0"/>
        </a:xfrm>
      </p:grpSpPr>
      <p:sp>
        <p:nvSpPr>
          <p:cNvPr id="6" name="Content Placeholder 13"/>
          <p:cNvSpPr>
            <a:spLocks noGrp="1"/>
          </p:cNvSpPr>
          <p:nvPr>
            <p:ph sz="quarter" idx="14"/>
          </p:nvPr>
        </p:nvSpPr>
        <p:spPr>
          <a:xfrm>
            <a:off x="3213487" y="3593637"/>
            <a:ext cx="19730214" cy="8448939"/>
          </a:xfrm>
          <a:prstGeom prst="rect">
            <a:avLst/>
          </a:prstGeom>
        </p:spPr>
        <p:txBody>
          <a:bodyPr>
            <a:normAutofit/>
          </a:bodyPr>
          <a:lstStyle>
            <a:lvl1pPr algn="l">
              <a:buNone/>
              <a:defRPr sz="3733" b="0" i="0">
                <a:solidFill>
                  <a:schemeClr val="tx2"/>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5" name="Slide Number Placeholder 4"/>
          <p:cNvSpPr>
            <a:spLocks noGrp="1"/>
          </p:cNvSpPr>
          <p:nvPr>
            <p:ph type="sldNum" sz="quarter" idx="15"/>
          </p:nvPr>
        </p:nvSpPr>
        <p:spPr/>
        <p:txBody>
          <a:bodyPr/>
          <a:lstStyle/>
          <a:p>
            <a:fld id="{E52D2AFC-71C4-4511-B128-4ECEE52D3027}" type="slidenum">
              <a:rPr lang="en-ZA" smtClean="0"/>
              <a:pPr/>
              <a:t>‹#›</a:t>
            </a:fld>
            <a:endParaRPr lang="en-ZA"/>
          </a:p>
        </p:txBody>
      </p:sp>
      <p:sp>
        <p:nvSpPr>
          <p:cNvPr id="7" name="Title Placeholder 1"/>
          <p:cNvSpPr>
            <a:spLocks noGrp="1"/>
          </p:cNvSpPr>
          <p:nvPr>
            <p:ph type="title"/>
          </p:nvPr>
        </p:nvSpPr>
        <p:spPr>
          <a:xfrm>
            <a:off x="3192096" y="1056000"/>
            <a:ext cx="19730214" cy="2286000"/>
          </a:xfrm>
          <a:prstGeom prst="rect">
            <a:avLst/>
          </a:prstGeom>
        </p:spPr>
        <p:txBody>
          <a:bodyPr vert="horz" lIns="91440" tIns="45720" rIns="91440" bIns="45720" rtlCol="0" anchor="t" anchorCtr="0">
            <a:normAutofit/>
          </a:bodyPr>
          <a:lstStyle>
            <a:lvl1pPr>
              <a:defRPr sz="6400">
                <a:solidFill>
                  <a:srgbClr val="575756"/>
                </a:solidFill>
              </a:defRPr>
            </a:lvl1pPr>
          </a:lstStyle>
          <a:p>
            <a:r>
              <a:rPr lang="en-US"/>
              <a:t>Click to edit Master title style</a:t>
            </a:r>
            <a:endParaRPr lang="en-ZA"/>
          </a:p>
        </p:txBody>
      </p:sp>
    </p:spTree>
    <p:extLst>
      <p:ext uri="{BB962C8B-B14F-4D97-AF65-F5344CB8AC3E}">
        <p14:creationId xmlns:p14="http://schemas.microsoft.com/office/powerpoint/2010/main" val="2676238995"/>
      </p:ext>
    </p:extLst>
  </p:cSld>
  <p:clrMapOvr>
    <a:masterClrMapping/>
  </p:clrMapOvr>
  <p:hf hdr="0" ftr="0" dt="0"/>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GSMA Title and 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192096" y="3593637"/>
            <a:ext cx="19730214" cy="8493723"/>
          </a:xfrm>
          <a:prstGeom prst="rect">
            <a:avLst/>
          </a:prstGeom>
        </p:spPr>
        <p:txBody>
          <a:bodyPr/>
          <a:lstStyle>
            <a:lvl1pPr marL="914343" indent="-914343">
              <a:buClr>
                <a:srgbClr val="E30613"/>
              </a:buClr>
              <a:buSzPct val="90000"/>
              <a:buFont typeface="Wingdings" charset="2"/>
              <a:buChar char="§"/>
              <a:defRPr>
                <a:solidFill>
                  <a:schemeClr val="tx2"/>
                </a:solidFill>
              </a:defRPr>
            </a:lvl1pPr>
            <a:lvl2pPr marL="1981076" indent="-761952">
              <a:buClr>
                <a:srgbClr val="E30613"/>
              </a:buClr>
              <a:buSzPct val="90000"/>
              <a:buFont typeface="Wingdings" charset="2"/>
              <a:buChar char="§"/>
              <a:defRPr>
                <a:solidFill>
                  <a:schemeClr val="tx2"/>
                </a:solidFill>
              </a:defRPr>
            </a:lvl2pPr>
            <a:lvl3pPr marL="3047810" indent="-609562">
              <a:buClr>
                <a:srgbClr val="E30613"/>
              </a:buClr>
              <a:buSzPct val="90000"/>
              <a:buFont typeface="Wingdings" charset="2"/>
              <a:buChar char="§"/>
              <a:defRPr>
                <a:solidFill>
                  <a:schemeClr val="tx2"/>
                </a:solidFill>
              </a:defRPr>
            </a:lvl3pPr>
            <a:lvl4pPr marL="4266933" indent="-609562">
              <a:buClr>
                <a:srgbClr val="E30613"/>
              </a:buClr>
              <a:buSzPct val="90000"/>
              <a:buFont typeface="Wingdings" charset="2"/>
              <a:buChar char="§"/>
              <a:defRPr>
                <a:solidFill>
                  <a:schemeClr val="tx2"/>
                </a:solidFill>
              </a:defRPr>
            </a:lvl4pPr>
            <a:lvl5pPr marL="5486057" indent="-609562">
              <a:buClr>
                <a:srgbClr val="E30613"/>
              </a:buClr>
              <a:buSzPct val="90000"/>
              <a:buFont typeface="Wingdings" charset="2"/>
              <a:buChar char="§"/>
              <a:defRPr>
                <a:solidFill>
                  <a:schemeClr val="tx2"/>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Slide Number Placeholder 4"/>
          <p:cNvSpPr>
            <a:spLocks noGrp="1"/>
          </p:cNvSpPr>
          <p:nvPr>
            <p:ph type="sldNum" sz="quarter" idx="15"/>
          </p:nvPr>
        </p:nvSpPr>
        <p:spPr>
          <a:xfrm>
            <a:off x="1121762" y="12871621"/>
            <a:ext cx="5689230" cy="730251"/>
          </a:xfrm>
        </p:spPr>
        <p:txBody>
          <a:bodyPr/>
          <a:lstStyle/>
          <a:p>
            <a:fld id="{E52D2AFC-71C4-4511-B128-4ECEE52D3027}" type="slidenum">
              <a:rPr lang="en-ZA" smtClean="0"/>
              <a:pPr/>
              <a:t>‹#›</a:t>
            </a:fld>
            <a:endParaRPr lang="en-ZA"/>
          </a:p>
        </p:txBody>
      </p:sp>
      <p:sp>
        <p:nvSpPr>
          <p:cNvPr id="5" name="Title Placeholder 1"/>
          <p:cNvSpPr>
            <a:spLocks noGrp="1"/>
          </p:cNvSpPr>
          <p:nvPr>
            <p:ph type="title"/>
          </p:nvPr>
        </p:nvSpPr>
        <p:spPr>
          <a:xfrm>
            <a:off x="3192096" y="1056000"/>
            <a:ext cx="19730214" cy="2286000"/>
          </a:xfrm>
          <a:prstGeom prst="rect">
            <a:avLst/>
          </a:prstGeom>
        </p:spPr>
        <p:txBody>
          <a:bodyPr vert="horz" lIns="91440" tIns="45720" rIns="91440" bIns="45720" rtlCol="0" anchor="t" anchorCtr="0">
            <a:normAutofit/>
          </a:bodyPr>
          <a:lstStyle>
            <a:lvl1pPr>
              <a:defRPr sz="6400">
                <a:solidFill>
                  <a:srgbClr val="575756"/>
                </a:solidFill>
              </a:defRPr>
            </a:lvl1pPr>
          </a:lstStyle>
          <a:p>
            <a:r>
              <a:rPr lang="en-US"/>
              <a:t>Click to edit Master title style</a:t>
            </a:r>
            <a:endParaRPr lang="en-ZA"/>
          </a:p>
        </p:txBody>
      </p:sp>
    </p:spTree>
    <p:extLst>
      <p:ext uri="{BB962C8B-B14F-4D97-AF65-F5344CB8AC3E}">
        <p14:creationId xmlns:p14="http://schemas.microsoft.com/office/powerpoint/2010/main" val="1924997979"/>
      </p:ext>
    </p:extLst>
  </p:cSld>
  <p:clrMapOvr>
    <a:masterClrMapping/>
  </p:clrMapOvr>
  <p:hf hdr="0" ftr="0" dt="0"/>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GSMA Title and Two Column slide">
    <p:spTree>
      <p:nvGrpSpPr>
        <p:cNvPr id="1" name=""/>
        <p:cNvGrpSpPr/>
        <p:nvPr/>
      </p:nvGrpSpPr>
      <p:grpSpPr>
        <a:xfrm>
          <a:off x="0" y="0"/>
          <a:ext cx="0" cy="0"/>
          <a:chOff x="0" y="0"/>
          <a:chExt cx="0" cy="0"/>
        </a:xfrm>
      </p:grpSpPr>
      <p:sp>
        <p:nvSpPr>
          <p:cNvPr id="9" name="Text Placeholder 2"/>
          <p:cNvSpPr>
            <a:spLocks noGrp="1"/>
          </p:cNvSpPr>
          <p:nvPr>
            <p:ph type="body" idx="1"/>
          </p:nvPr>
        </p:nvSpPr>
        <p:spPr>
          <a:xfrm>
            <a:off x="1105491" y="3797631"/>
            <a:ext cx="10773133" cy="948136"/>
          </a:xfrm>
          <a:prstGeom prst="rect">
            <a:avLst/>
          </a:prstGeom>
        </p:spPr>
        <p:txBody>
          <a:bodyPr anchor="t" anchorCtr="0">
            <a:normAutofit/>
          </a:bodyPr>
          <a:lstStyle>
            <a:lvl1pPr marL="0" indent="0">
              <a:buNone/>
              <a:defRPr sz="3733" b="1">
                <a:solidFill>
                  <a:srgbClr val="575756"/>
                </a:solidFill>
              </a:defRPr>
            </a:lvl1pPr>
            <a:lvl2pPr marL="1219124" indent="0">
              <a:buNone/>
              <a:defRPr sz="5333" b="1"/>
            </a:lvl2pPr>
            <a:lvl3pPr marL="2438248" indent="0">
              <a:buNone/>
              <a:defRPr sz="4800" b="1"/>
            </a:lvl3pPr>
            <a:lvl4pPr marL="3657371" indent="0">
              <a:buNone/>
              <a:defRPr sz="4266" b="1"/>
            </a:lvl4pPr>
            <a:lvl5pPr marL="4876495" indent="0">
              <a:buNone/>
              <a:defRPr sz="4266" b="1"/>
            </a:lvl5pPr>
            <a:lvl6pPr marL="6095619" indent="0">
              <a:buNone/>
              <a:defRPr sz="4266" b="1"/>
            </a:lvl6pPr>
            <a:lvl7pPr marL="7314743" indent="0">
              <a:buNone/>
              <a:defRPr sz="4266" b="1"/>
            </a:lvl7pPr>
            <a:lvl8pPr marL="8533867" indent="0">
              <a:buNone/>
              <a:defRPr sz="4266" b="1"/>
            </a:lvl8pPr>
            <a:lvl9pPr marL="9752990" indent="0">
              <a:buNone/>
              <a:defRPr sz="4266" b="1"/>
            </a:lvl9pPr>
          </a:lstStyle>
          <a:p>
            <a:pPr lvl="0"/>
            <a:r>
              <a:rPr lang="en-US"/>
              <a:t>Click to edit Master text styles</a:t>
            </a:r>
          </a:p>
        </p:txBody>
      </p:sp>
      <p:sp>
        <p:nvSpPr>
          <p:cNvPr id="10" name="Content Placeholder 3"/>
          <p:cNvSpPr>
            <a:spLocks noGrp="1"/>
          </p:cNvSpPr>
          <p:nvPr>
            <p:ph sz="half" idx="2"/>
          </p:nvPr>
        </p:nvSpPr>
        <p:spPr>
          <a:xfrm>
            <a:off x="1105491" y="4745765"/>
            <a:ext cx="10773133" cy="7506560"/>
          </a:xfrm>
          <a:prstGeom prst="rect">
            <a:avLst/>
          </a:prstGeom>
        </p:spPr>
        <p:txBody>
          <a:bodyPr/>
          <a:lstStyle>
            <a:lvl1pPr marL="914343" indent="-914343">
              <a:buClr>
                <a:srgbClr val="E30613"/>
              </a:buClr>
              <a:buSzPct val="90000"/>
              <a:buFont typeface="Wingdings" charset="2"/>
              <a:buChar char="§"/>
              <a:defRPr sz="3733">
                <a:solidFill>
                  <a:schemeClr val="tx1"/>
                </a:solidFill>
              </a:defRPr>
            </a:lvl1pPr>
            <a:lvl2pPr marL="1981076" indent="-761952">
              <a:buClr>
                <a:srgbClr val="E30613"/>
              </a:buClr>
              <a:buSzPct val="90000"/>
              <a:buFont typeface="Wingdings" charset="2"/>
              <a:buChar char="§"/>
              <a:defRPr sz="3733">
                <a:solidFill>
                  <a:schemeClr val="tx1"/>
                </a:solidFill>
              </a:defRPr>
            </a:lvl2pPr>
            <a:lvl3pPr marL="3047810" indent="-609562">
              <a:buClr>
                <a:srgbClr val="E30613"/>
              </a:buClr>
              <a:buSzPct val="90000"/>
              <a:buFont typeface="Wingdings" charset="2"/>
              <a:buChar char="§"/>
              <a:defRPr sz="3733">
                <a:solidFill>
                  <a:schemeClr val="tx1"/>
                </a:solidFill>
              </a:defRPr>
            </a:lvl3pPr>
            <a:lvl4pPr marL="4266933" indent="-609562">
              <a:buClr>
                <a:srgbClr val="E30613"/>
              </a:buClr>
              <a:buSzPct val="90000"/>
              <a:buFont typeface="Wingdings" charset="2"/>
              <a:buChar char="§"/>
              <a:defRPr sz="3200">
                <a:solidFill>
                  <a:schemeClr val="tx1"/>
                </a:solidFill>
              </a:defRPr>
            </a:lvl4pPr>
            <a:lvl5pPr marL="5486057" indent="-609562">
              <a:buClr>
                <a:srgbClr val="E30613"/>
              </a:buClr>
              <a:buSzPct val="90000"/>
              <a:buFont typeface="Wingdings" charset="2"/>
              <a:buChar char="§"/>
              <a:defRPr sz="3200">
                <a:solidFill>
                  <a:schemeClr val="tx1"/>
                </a:solidFill>
              </a:defRPr>
            </a:lvl5pPr>
            <a:lvl6pPr>
              <a:defRPr sz="4266"/>
            </a:lvl6pPr>
            <a:lvl7pPr>
              <a:defRPr sz="4266"/>
            </a:lvl7pPr>
            <a:lvl8pPr>
              <a:defRPr sz="4266"/>
            </a:lvl8pPr>
            <a:lvl9pPr>
              <a:defRPr sz="426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M"/>
          </a:p>
        </p:txBody>
      </p:sp>
      <p:sp>
        <p:nvSpPr>
          <p:cNvPr id="11" name="Text Placeholder 4"/>
          <p:cNvSpPr>
            <a:spLocks noGrp="1"/>
          </p:cNvSpPr>
          <p:nvPr>
            <p:ph type="body" sz="quarter" idx="3"/>
          </p:nvPr>
        </p:nvSpPr>
        <p:spPr>
          <a:xfrm>
            <a:off x="12385931" y="3797631"/>
            <a:ext cx="10777365" cy="948136"/>
          </a:xfrm>
          <a:prstGeom prst="rect">
            <a:avLst/>
          </a:prstGeom>
        </p:spPr>
        <p:txBody>
          <a:bodyPr anchor="t" anchorCtr="0">
            <a:normAutofit/>
          </a:bodyPr>
          <a:lstStyle>
            <a:lvl1pPr marL="0" indent="0">
              <a:buNone/>
              <a:defRPr sz="3733" b="1">
                <a:solidFill>
                  <a:srgbClr val="575756"/>
                </a:solidFill>
              </a:defRPr>
            </a:lvl1pPr>
            <a:lvl2pPr marL="1219124" indent="0">
              <a:buNone/>
              <a:defRPr sz="5333" b="1"/>
            </a:lvl2pPr>
            <a:lvl3pPr marL="2438248" indent="0">
              <a:buNone/>
              <a:defRPr sz="4800" b="1"/>
            </a:lvl3pPr>
            <a:lvl4pPr marL="3657371" indent="0">
              <a:buNone/>
              <a:defRPr sz="4266" b="1"/>
            </a:lvl4pPr>
            <a:lvl5pPr marL="4876495" indent="0">
              <a:buNone/>
              <a:defRPr sz="4266" b="1"/>
            </a:lvl5pPr>
            <a:lvl6pPr marL="6095619" indent="0">
              <a:buNone/>
              <a:defRPr sz="4266" b="1"/>
            </a:lvl6pPr>
            <a:lvl7pPr marL="7314743" indent="0">
              <a:buNone/>
              <a:defRPr sz="4266" b="1"/>
            </a:lvl7pPr>
            <a:lvl8pPr marL="8533867" indent="0">
              <a:buNone/>
              <a:defRPr sz="4266" b="1"/>
            </a:lvl8pPr>
            <a:lvl9pPr marL="9752990" indent="0">
              <a:buNone/>
              <a:defRPr sz="4266" b="1"/>
            </a:lvl9pPr>
          </a:lstStyle>
          <a:p>
            <a:pPr lvl="0"/>
            <a:r>
              <a:rPr lang="en-US"/>
              <a:t>Click to edit Master text styles</a:t>
            </a:r>
          </a:p>
        </p:txBody>
      </p:sp>
      <p:sp>
        <p:nvSpPr>
          <p:cNvPr id="12" name="Content Placeholder 5"/>
          <p:cNvSpPr>
            <a:spLocks noGrp="1"/>
          </p:cNvSpPr>
          <p:nvPr>
            <p:ph sz="quarter" idx="4"/>
          </p:nvPr>
        </p:nvSpPr>
        <p:spPr>
          <a:xfrm>
            <a:off x="12385931" y="4745765"/>
            <a:ext cx="10777365" cy="7506560"/>
          </a:xfrm>
          <a:prstGeom prst="rect">
            <a:avLst/>
          </a:prstGeom>
        </p:spPr>
        <p:txBody>
          <a:bodyPr/>
          <a:lstStyle>
            <a:lvl1pPr marL="914343" indent="-914343">
              <a:buClr>
                <a:srgbClr val="E30613"/>
              </a:buClr>
              <a:buSzPct val="90000"/>
              <a:buFont typeface="Wingdings" charset="2"/>
              <a:buChar char="§"/>
              <a:defRPr sz="3733">
                <a:solidFill>
                  <a:schemeClr val="tx1"/>
                </a:solidFill>
              </a:defRPr>
            </a:lvl1pPr>
            <a:lvl2pPr marL="1981076" indent="-761952">
              <a:buClr>
                <a:srgbClr val="E30613"/>
              </a:buClr>
              <a:buSzPct val="90000"/>
              <a:buFont typeface="Wingdings" charset="2"/>
              <a:buChar char="§"/>
              <a:defRPr sz="3733">
                <a:solidFill>
                  <a:schemeClr val="tx1"/>
                </a:solidFill>
              </a:defRPr>
            </a:lvl2pPr>
            <a:lvl3pPr marL="3047810" indent="-609562">
              <a:buClr>
                <a:srgbClr val="E30613"/>
              </a:buClr>
              <a:buSzPct val="90000"/>
              <a:buFont typeface="Wingdings" charset="2"/>
              <a:buChar char="§"/>
              <a:defRPr sz="3733">
                <a:solidFill>
                  <a:schemeClr val="tx1"/>
                </a:solidFill>
              </a:defRPr>
            </a:lvl3pPr>
            <a:lvl4pPr marL="4266933" indent="-609562">
              <a:buClr>
                <a:srgbClr val="E30613"/>
              </a:buClr>
              <a:buSzPct val="90000"/>
              <a:buFont typeface="Wingdings" charset="2"/>
              <a:buChar char="§"/>
              <a:defRPr sz="3200">
                <a:solidFill>
                  <a:schemeClr val="tx1"/>
                </a:solidFill>
              </a:defRPr>
            </a:lvl4pPr>
            <a:lvl5pPr marL="5486057" indent="-609562">
              <a:buClr>
                <a:srgbClr val="E30613"/>
              </a:buClr>
              <a:buSzPct val="90000"/>
              <a:buFont typeface="Wingdings" charset="2"/>
              <a:buChar char="§"/>
              <a:defRPr sz="3200">
                <a:solidFill>
                  <a:schemeClr val="tx1"/>
                </a:solidFill>
              </a:defRPr>
            </a:lvl5pPr>
            <a:lvl6pPr>
              <a:defRPr sz="4266"/>
            </a:lvl6pPr>
            <a:lvl7pPr>
              <a:defRPr sz="4266"/>
            </a:lvl7pPr>
            <a:lvl8pPr>
              <a:defRPr sz="4266"/>
            </a:lvl8pPr>
            <a:lvl9pPr>
              <a:defRPr sz="426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M"/>
          </a:p>
        </p:txBody>
      </p:sp>
      <p:sp>
        <p:nvSpPr>
          <p:cNvPr id="2" name="Slide Number Placeholder 1"/>
          <p:cNvSpPr>
            <a:spLocks noGrp="1"/>
          </p:cNvSpPr>
          <p:nvPr>
            <p:ph type="sldNum" sz="quarter" idx="10"/>
          </p:nvPr>
        </p:nvSpPr>
        <p:spPr/>
        <p:txBody>
          <a:bodyPr/>
          <a:lstStyle/>
          <a:p>
            <a:fld id="{E52D2AFC-71C4-4511-B128-4ECEE52D3027}" type="slidenum">
              <a:rPr lang="en-ZA" smtClean="0"/>
              <a:pPr/>
              <a:t>‹#›</a:t>
            </a:fld>
            <a:endParaRPr lang="en-ZA"/>
          </a:p>
        </p:txBody>
      </p:sp>
      <p:sp>
        <p:nvSpPr>
          <p:cNvPr id="8" name="Title Placeholder 1"/>
          <p:cNvSpPr>
            <a:spLocks noGrp="1"/>
          </p:cNvSpPr>
          <p:nvPr>
            <p:ph type="title"/>
          </p:nvPr>
        </p:nvSpPr>
        <p:spPr>
          <a:xfrm>
            <a:off x="3192096" y="1056000"/>
            <a:ext cx="19730214" cy="2286000"/>
          </a:xfrm>
          <a:prstGeom prst="rect">
            <a:avLst/>
          </a:prstGeom>
        </p:spPr>
        <p:txBody>
          <a:bodyPr vert="horz" lIns="91440" tIns="45720" rIns="91440" bIns="45720" rtlCol="0" anchor="t" anchorCtr="0">
            <a:normAutofit/>
          </a:bodyPr>
          <a:lstStyle>
            <a:lvl1pPr>
              <a:defRPr sz="6400">
                <a:solidFill>
                  <a:srgbClr val="575756"/>
                </a:solidFill>
              </a:defRPr>
            </a:lvl1pPr>
          </a:lstStyle>
          <a:p>
            <a:r>
              <a:rPr lang="en-US"/>
              <a:t>Click to edit Master title style</a:t>
            </a:r>
            <a:endParaRPr lang="en-ZA"/>
          </a:p>
        </p:txBody>
      </p:sp>
    </p:spTree>
    <p:extLst>
      <p:ext uri="{BB962C8B-B14F-4D97-AF65-F5344CB8AC3E}">
        <p14:creationId xmlns:p14="http://schemas.microsoft.com/office/powerpoint/2010/main" val="2257503074"/>
      </p:ext>
    </p:extLst>
  </p:cSld>
  <p:clrMapOvr>
    <a:masterClrMapping/>
  </p:clrMapOvr>
  <p:hf hdr="0" ftr="0" dt="0"/>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GSMA Title and three column slide">
    <p:spTree>
      <p:nvGrpSpPr>
        <p:cNvPr id="1" name=""/>
        <p:cNvGrpSpPr/>
        <p:nvPr/>
      </p:nvGrpSpPr>
      <p:grpSpPr>
        <a:xfrm>
          <a:off x="0" y="0"/>
          <a:ext cx="0" cy="0"/>
          <a:chOff x="0" y="0"/>
          <a:chExt cx="0" cy="0"/>
        </a:xfrm>
      </p:grpSpPr>
      <p:sp>
        <p:nvSpPr>
          <p:cNvPr id="4" name="Content Placeholder 13"/>
          <p:cNvSpPr>
            <a:spLocks noGrp="1"/>
          </p:cNvSpPr>
          <p:nvPr>
            <p:ph sz="quarter" idx="13"/>
          </p:nvPr>
        </p:nvSpPr>
        <p:spPr>
          <a:xfrm>
            <a:off x="1154954" y="4660975"/>
            <a:ext cx="6620049" cy="7765645"/>
          </a:xfrm>
          <a:prstGeom prst="rect">
            <a:avLst/>
          </a:prstGeom>
        </p:spPr>
        <p:txBody>
          <a:bodyPr>
            <a:normAutofit/>
          </a:bodyPr>
          <a:lstStyle>
            <a:lvl1pPr marL="0" indent="0" algn="l">
              <a:buFont typeface="Arial" panose="020B0604020202020204" pitchFamily="34" charset="0"/>
              <a:buNone/>
              <a:defRPr sz="3733" b="0" i="0">
                <a:solidFill>
                  <a:schemeClr val="tx2"/>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6" name="Content Placeholder 13"/>
          <p:cNvSpPr>
            <a:spLocks noGrp="1"/>
          </p:cNvSpPr>
          <p:nvPr>
            <p:ph sz="quarter" idx="14"/>
          </p:nvPr>
        </p:nvSpPr>
        <p:spPr>
          <a:xfrm>
            <a:off x="8833276" y="4639586"/>
            <a:ext cx="6620049" cy="7765645"/>
          </a:xfrm>
          <a:prstGeom prst="rect">
            <a:avLst/>
          </a:prstGeom>
        </p:spPr>
        <p:txBody>
          <a:bodyPr>
            <a:normAutofit/>
          </a:bodyPr>
          <a:lstStyle>
            <a:lvl1pPr marL="0" indent="0" algn="l">
              <a:buFont typeface="Arial" panose="020B0604020202020204" pitchFamily="34" charset="0"/>
              <a:buNone/>
              <a:defRPr sz="3733" b="0" i="0">
                <a:solidFill>
                  <a:schemeClr val="tx2"/>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7" name="Content Placeholder 13"/>
          <p:cNvSpPr>
            <a:spLocks noGrp="1"/>
          </p:cNvSpPr>
          <p:nvPr>
            <p:ph sz="quarter" idx="15"/>
          </p:nvPr>
        </p:nvSpPr>
        <p:spPr>
          <a:xfrm>
            <a:off x="16575761" y="4660973"/>
            <a:ext cx="6620049" cy="7744256"/>
          </a:xfrm>
          <a:prstGeom prst="rect">
            <a:avLst/>
          </a:prstGeom>
        </p:spPr>
        <p:txBody>
          <a:bodyPr>
            <a:normAutofit/>
          </a:bodyPr>
          <a:lstStyle>
            <a:lvl1pPr marL="0" indent="0" algn="l">
              <a:buFont typeface="Arial" panose="020B0604020202020204" pitchFamily="34" charset="0"/>
              <a:buNone/>
              <a:defRPr sz="3733" b="0" i="0">
                <a:solidFill>
                  <a:schemeClr val="tx2"/>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8" name="Text Placeholder 4"/>
          <p:cNvSpPr>
            <a:spLocks noGrp="1"/>
          </p:cNvSpPr>
          <p:nvPr>
            <p:ph type="body" sz="quarter" idx="3" hasCustomPrompt="1"/>
          </p:nvPr>
        </p:nvSpPr>
        <p:spPr>
          <a:xfrm>
            <a:off x="1182152" y="3869286"/>
            <a:ext cx="6592851" cy="768085"/>
          </a:xfrm>
          <a:prstGeom prst="rect">
            <a:avLst/>
          </a:prstGeom>
        </p:spPr>
        <p:txBody>
          <a:bodyPr anchor="t" anchorCtr="0">
            <a:noAutofit/>
          </a:bodyPr>
          <a:lstStyle>
            <a:lvl1pPr marL="0" indent="0">
              <a:buNone/>
              <a:defRPr sz="3733" b="1">
                <a:solidFill>
                  <a:srgbClr val="575756"/>
                </a:solidFill>
              </a:defRPr>
            </a:lvl1pPr>
            <a:lvl2pPr marL="1219124" indent="0">
              <a:buNone/>
              <a:defRPr sz="5333" b="1"/>
            </a:lvl2pPr>
            <a:lvl3pPr marL="2438248" indent="0">
              <a:buNone/>
              <a:defRPr sz="4800" b="1"/>
            </a:lvl3pPr>
            <a:lvl4pPr marL="3657371" indent="0">
              <a:buNone/>
              <a:defRPr sz="4266" b="1"/>
            </a:lvl4pPr>
            <a:lvl5pPr marL="4876495" indent="0">
              <a:buNone/>
              <a:defRPr sz="4266" b="1"/>
            </a:lvl5pPr>
            <a:lvl6pPr marL="6095619" indent="0">
              <a:buNone/>
              <a:defRPr sz="4266" b="1"/>
            </a:lvl6pPr>
            <a:lvl7pPr marL="7314743" indent="0">
              <a:buNone/>
              <a:defRPr sz="4266" b="1"/>
            </a:lvl7pPr>
            <a:lvl8pPr marL="8533867" indent="0">
              <a:buNone/>
              <a:defRPr sz="4266" b="1"/>
            </a:lvl8pPr>
            <a:lvl9pPr marL="9752990" indent="0">
              <a:buNone/>
              <a:defRPr sz="4266" b="1"/>
            </a:lvl9pPr>
          </a:lstStyle>
          <a:p>
            <a:pPr lvl="0"/>
            <a:r>
              <a:rPr lang="en-US"/>
              <a:t>Click to edit text styles</a:t>
            </a:r>
          </a:p>
        </p:txBody>
      </p:sp>
      <p:sp>
        <p:nvSpPr>
          <p:cNvPr id="9" name="Text Placeholder 4"/>
          <p:cNvSpPr>
            <a:spLocks noGrp="1"/>
          </p:cNvSpPr>
          <p:nvPr>
            <p:ph type="body" sz="quarter" idx="16" hasCustomPrompt="1"/>
          </p:nvPr>
        </p:nvSpPr>
        <p:spPr>
          <a:xfrm>
            <a:off x="8860474" y="3869288"/>
            <a:ext cx="6592851" cy="768085"/>
          </a:xfrm>
          <a:prstGeom prst="rect">
            <a:avLst/>
          </a:prstGeom>
        </p:spPr>
        <p:txBody>
          <a:bodyPr anchor="t" anchorCtr="0">
            <a:noAutofit/>
          </a:bodyPr>
          <a:lstStyle>
            <a:lvl1pPr marL="0" indent="0">
              <a:buNone/>
              <a:defRPr sz="3733" b="1">
                <a:solidFill>
                  <a:srgbClr val="575756"/>
                </a:solidFill>
              </a:defRPr>
            </a:lvl1pPr>
            <a:lvl2pPr marL="1219124" indent="0">
              <a:buNone/>
              <a:defRPr sz="5333" b="1"/>
            </a:lvl2pPr>
            <a:lvl3pPr marL="2438248" indent="0">
              <a:buNone/>
              <a:defRPr sz="4800" b="1"/>
            </a:lvl3pPr>
            <a:lvl4pPr marL="3657371" indent="0">
              <a:buNone/>
              <a:defRPr sz="4266" b="1"/>
            </a:lvl4pPr>
            <a:lvl5pPr marL="4876495" indent="0">
              <a:buNone/>
              <a:defRPr sz="4266" b="1"/>
            </a:lvl5pPr>
            <a:lvl6pPr marL="6095619" indent="0">
              <a:buNone/>
              <a:defRPr sz="4266" b="1"/>
            </a:lvl6pPr>
            <a:lvl7pPr marL="7314743" indent="0">
              <a:buNone/>
              <a:defRPr sz="4266" b="1"/>
            </a:lvl7pPr>
            <a:lvl8pPr marL="8533867" indent="0">
              <a:buNone/>
              <a:defRPr sz="4266" b="1"/>
            </a:lvl8pPr>
            <a:lvl9pPr marL="9752990" indent="0">
              <a:buNone/>
              <a:defRPr sz="4266" b="1"/>
            </a:lvl9pPr>
          </a:lstStyle>
          <a:p>
            <a:pPr lvl="0"/>
            <a:r>
              <a:rPr lang="en-US"/>
              <a:t>Click to edit text styles</a:t>
            </a:r>
          </a:p>
        </p:txBody>
      </p:sp>
      <p:sp>
        <p:nvSpPr>
          <p:cNvPr id="10" name="Text Placeholder 4"/>
          <p:cNvSpPr>
            <a:spLocks noGrp="1"/>
          </p:cNvSpPr>
          <p:nvPr>
            <p:ph type="body" sz="quarter" idx="17" hasCustomPrompt="1"/>
          </p:nvPr>
        </p:nvSpPr>
        <p:spPr>
          <a:xfrm>
            <a:off x="16602959" y="3869286"/>
            <a:ext cx="6592851" cy="768085"/>
          </a:xfrm>
          <a:prstGeom prst="rect">
            <a:avLst/>
          </a:prstGeom>
        </p:spPr>
        <p:txBody>
          <a:bodyPr anchor="t" anchorCtr="0">
            <a:noAutofit/>
          </a:bodyPr>
          <a:lstStyle>
            <a:lvl1pPr marL="0" indent="0">
              <a:buNone/>
              <a:defRPr sz="3733" b="1" baseline="0">
                <a:solidFill>
                  <a:srgbClr val="575756"/>
                </a:solidFill>
              </a:defRPr>
            </a:lvl1pPr>
            <a:lvl2pPr marL="1219124" indent="0">
              <a:buNone/>
              <a:defRPr sz="5333" b="1"/>
            </a:lvl2pPr>
            <a:lvl3pPr marL="2438248" indent="0">
              <a:buNone/>
              <a:defRPr sz="4800" b="1"/>
            </a:lvl3pPr>
            <a:lvl4pPr marL="3657371" indent="0">
              <a:buNone/>
              <a:defRPr sz="4266" b="1"/>
            </a:lvl4pPr>
            <a:lvl5pPr marL="4876495" indent="0">
              <a:buNone/>
              <a:defRPr sz="4266" b="1"/>
            </a:lvl5pPr>
            <a:lvl6pPr marL="6095619" indent="0">
              <a:buNone/>
              <a:defRPr sz="4266" b="1"/>
            </a:lvl6pPr>
            <a:lvl7pPr marL="7314743" indent="0">
              <a:buNone/>
              <a:defRPr sz="4266" b="1"/>
            </a:lvl7pPr>
            <a:lvl8pPr marL="8533867" indent="0">
              <a:buNone/>
              <a:defRPr sz="4266" b="1"/>
            </a:lvl8pPr>
            <a:lvl9pPr marL="9752990" indent="0">
              <a:buNone/>
              <a:defRPr sz="4266" b="1"/>
            </a:lvl9pPr>
          </a:lstStyle>
          <a:p>
            <a:pPr lvl="0"/>
            <a:r>
              <a:rPr lang="en-US"/>
              <a:t>Click to edit text styles</a:t>
            </a:r>
          </a:p>
        </p:txBody>
      </p:sp>
      <p:sp>
        <p:nvSpPr>
          <p:cNvPr id="2" name="Slide Number Placeholder 1"/>
          <p:cNvSpPr>
            <a:spLocks noGrp="1"/>
          </p:cNvSpPr>
          <p:nvPr>
            <p:ph type="sldNum" sz="quarter" idx="18"/>
          </p:nvPr>
        </p:nvSpPr>
        <p:spPr/>
        <p:txBody>
          <a:bodyPr/>
          <a:lstStyle/>
          <a:p>
            <a:fld id="{E52D2AFC-71C4-4511-B128-4ECEE52D3027}" type="slidenum">
              <a:rPr lang="en-ZA" smtClean="0"/>
              <a:pPr/>
              <a:t>‹#›</a:t>
            </a:fld>
            <a:endParaRPr lang="en-ZA"/>
          </a:p>
        </p:txBody>
      </p:sp>
      <p:sp>
        <p:nvSpPr>
          <p:cNvPr id="12" name="Title Placeholder 1"/>
          <p:cNvSpPr>
            <a:spLocks noGrp="1"/>
          </p:cNvSpPr>
          <p:nvPr>
            <p:ph type="title"/>
          </p:nvPr>
        </p:nvSpPr>
        <p:spPr>
          <a:xfrm>
            <a:off x="3192096" y="1056000"/>
            <a:ext cx="19730214" cy="2286000"/>
          </a:xfrm>
          <a:prstGeom prst="rect">
            <a:avLst/>
          </a:prstGeom>
        </p:spPr>
        <p:txBody>
          <a:bodyPr vert="horz" lIns="91440" tIns="45720" rIns="91440" bIns="45720" rtlCol="0" anchor="t" anchorCtr="0">
            <a:normAutofit/>
          </a:bodyPr>
          <a:lstStyle>
            <a:lvl1pPr>
              <a:defRPr sz="6400">
                <a:solidFill>
                  <a:srgbClr val="575756"/>
                </a:solidFill>
              </a:defRPr>
            </a:lvl1pPr>
          </a:lstStyle>
          <a:p>
            <a:r>
              <a:rPr lang="en-US"/>
              <a:t>Click to edit Master title style</a:t>
            </a:r>
            <a:endParaRPr lang="en-ZA"/>
          </a:p>
        </p:txBody>
      </p:sp>
    </p:spTree>
    <p:extLst>
      <p:ext uri="{BB962C8B-B14F-4D97-AF65-F5344CB8AC3E}">
        <p14:creationId xmlns:p14="http://schemas.microsoft.com/office/powerpoint/2010/main" val="3607294097"/>
      </p:ext>
    </p:extLst>
  </p:cSld>
  <p:clrMapOvr>
    <a:masterClrMapping/>
  </p:clrMapOvr>
  <p:hf hdr="0" ftr="0" dt="0"/>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GSMA Image and Content 01 slide">
    <p:spTree>
      <p:nvGrpSpPr>
        <p:cNvPr id="1" name=""/>
        <p:cNvGrpSpPr/>
        <p:nvPr/>
      </p:nvGrpSpPr>
      <p:grpSpPr>
        <a:xfrm>
          <a:off x="0" y="0"/>
          <a:ext cx="0" cy="0"/>
          <a:chOff x="0" y="0"/>
          <a:chExt cx="0" cy="0"/>
        </a:xfrm>
      </p:grpSpPr>
      <p:sp>
        <p:nvSpPr>
          <p:cNvPr id="3" name="Picture Placeholder 24"/>
          <p:cNvSpPr>
            <a:spLocks noGrp="1"/>
          </p:cNvSpPr>
          <p:nvPr>
            <p:ph type="pic" sz="quarter" idx="14"/>
          </p:nvPr>
        </p:nvSpPr>
        <p:spPr>
          <a:xfrm>
            <a:off x="1" y="1"/>
            <a:ext cx="8106083" cy="4169699"/>
          </a:xfrm>
          <a:prstGeom prst="rect">
            <a:avLst/>
          </a:prstGeom>
        </p:spPr>
        <p:txBody>
          <a:bodyPr>
            <a:normAutofit/>
          </a:bodyPr>
          <a:lstStyle>
            <a:lvl1pPr marL="0" indent="0">
              <a:buFontTx/>
              <a:buNone/>
              <a:defRPr sz="4266">
                <a:solidFill>
                  <a:schemeClr val="bg1">
                    <a:lumMod val="65000"/>
                  </a:schemeClr>
                </a:solidFill>
              </a:defRPr>
            </a:lvl1pPr>
          </a:lstStyle>
          <a:p>
            <a:r>
              <a:rPr lang="en-US"/>
              <a:t>Click icon to add picture</a:t>
            </a:r>
            <a:endParaRPr lang="en-JM"/>
          </a:p>
        </p:txBody>
      </p:sp>
      <p:sp>
        <p:nvSpPr>
          <p:cNvPr id="8" name="Text Placeholder 5"/>
          <p:cNvSpPr>
            <a:spLocks noGrp="1"/>
          </p:cNvSpPr>
          <p:nvPr>
            <p:ph type="body" sz="quarter" idx="13"/>
          </p:nvPr>
        </p:nvSpPr>
        <p:spPr>
          <a:xfrm>
            <a:off x="1138694" y="4937787"/>
            <a:ext cx="6193874" cy="7296811"/>
          </a:xfrm>
          <a:prstGeom prst="rect">
            <a:avLst/>
          </a:prstGeom>
        </p:spPr>
        <p:txBody>
          <a:bodyPr>
            <a:normAutofit/>
          </a:bodyPr>
          <a:lstStyle>
            <a:lvl1pPr marL="0" indent="0">
              <a:lnSpc>
                <a:spcPct val="120000"/>
              </a:lnSpc>
              <a:buFontTx/>
              <a:buNone/>
              <a:defRPr sz="3733" b="0" i="0">
                <a:solidFill>
                  <a:schemeClr val="tx2"/>
                </a:solidFill>
                <a:latin typeface="Arial" panose="020B0604020202020204" pitchFamily="34" charset="0"/>
                <a:cs typeface="Arial" panose="020B0604020202020204" pitchFamily="34" charset="0"/>
              </a:defRPr>
            </a:lvl1pPr>
            <a:lvl2pPr marL="1981076" indent="-761952">
              <a:buFont typeface="Sketch Rockwell" pitchFamily="2" charset="0"/>
              <a:buChar char="o"/>
              <a:defRPr>
                <a:solidFill>
                  <a:schemeClr val="tx1">
                    <a:lumMod val="65000"/>
                    <a:lumOff val="35000"/>
                  </a:schemeClr>
                </a:solidFill>
                <a:latin typeface="Futura LT Book" pitchFamily="2" charset="0"/>
              </a:defRPr>
            </a:lvl2pPr>
            <a:lvl3pPr marL="3047810" indent="-609562">
              <a:buFont typeface="Sketch Rockwell" pitchFamily="2" charset="0"/>
              <a:buChar char="o"/>
              <a:defRPr>
                <a:solidFill>
                  <a:schemeClr val="tx1">
                    <a:lumMod val="65000"/>
                    <a:lumOff val="35000"/>
                  </a:schemeClr>
                </a:solidFill>
                <a:latin typeface="Futura LT Book" pitchFamily="2" charset="0"/>
              </a:defRPr>
            </a:lvl3pPr>
            <a:lvl4pPr marL="4266933" indent="-609562">
              <a:buFont typeface="Sketch Rockwell" pitchFamily="2" charset="0"/>
              <a:buChar char="o"/>
              <a:defRPr>
                <a:solidFill>
                  <a:schemeClr val="tx1">
                    <a:lumMod val="65000"/>
                    <a:lumOff val="35000"/>
                  </a:schemeClr>
                </a:solidFill>
                <a:latin typeface="Futura LT Book" pitchFamily="2" charset="0"/>
              </a:defRPr>
            </a:lvl4pPr>
            <a:lvl5pPr marL="5486057" indent="-609562">
              <a:buFont typeface="Sketch Rockwell" pitchFamily="2" charset="0"/>
              <a:buChar char="o"/>
              <a:defRPr>
                <a:solidFill>
                  <a:schemeClr val="tx1">
                    <a:lumMod val="65000"/>
                    <a:lumOff val="35000"/>
                  </a:schemeClr>
                </a:solidFill>
                <a:latin typeface="Futura LT Book" pitchFamily="2" charset="0"/>
              </a:defRPr>
            </a:lvl5pPr>
          </a:lstStyle>
          <a:p>
            <a:pPr lvl="0"/>
            <a:r>
              <a:rPr lang="en-US"/>
              <a:t>Click to edit Master text styles</a:t>
            </a:r>
          </a:p>
        </p:txBody>
      </p:sp>
      <p:sp>
        <p:nvSpPr>
          <p:cNvPr id="17" name="Picture Placeholder 24"/>
          <p:cNvSpPr>
            <a:spLocks noGrp="1"/>
          </p:cNvSpPr>
          <p:nvPr>
            <p:ph type="pic" sz="quarter" idx="19"/>
          </p:nvPr>
        </p:nvSpPr>
        <p:spPr>
          <a:xfrm>
            <a:off x="8106084" y="1"/>
            <a:ext cx="8191635" cy="4169699"/>
          </a:xfrm>
          <a:prstGeom prst="rect">
            <a:avLst/>
          </a:prstGeom>
        </p:spPr>
        <p:txBody>
          <a:bodyPr>
            <a:normAutofit/>
          </a:bodyPr>
          <a:lstStyle>
            <a:lvl1pPr marL="0" indent="0">
              <a:buFontTx/>
              <a:buNone/>
              <a:defRPr sz="4266">
                <a:solidFill>
                  <a:schemeClr val="bg1">
                    <a:lumMod val="65000"/>
                  </a:schemeClr>
                </a:solidFill>
              </a:defRPr>
            </a:lvl1pPr>
          </a:lstStyle>
          <a:p>
            <a:r>
              <a:rPr lang="en-US"/>
              <a:t>Click icon to add picture</a:t>
            </a:r>
            <a:endParaRPr lang="en-JM"/>
          </a:p>
        </p:txBody>
      </p:sp>
      <p:sp>
        <p:nvSpPr>
          <p:cNvPr id="18" name="Picture Placeholder 24"/>
          <p:cNvSpPr>
            <a:spLocks noGrp="1"/>
          </p:cNvSpPr>
          <p:nvPr>
            <p:ph type="pic" sz="quarter" idx="20"/>
          </p:nvPr>
        </p:nvSpPr>
        <p:spPr>
          <a:xfrm>
            <a:off x="16286589" y="1"/>
            <a:ext cx="8106083" cy="4169699"/>
          </a:xfrm>
          <a:prstGeom prst="rect">
            <a:avLst/>
          </a:prstGeom>
        </p:spPr>
        <p:txBody>
          <a:bodyPr>
            <a:normAutofit/>
          </a:bodyPr>
          <a:lstStyle>
            <a:lvl1pPr marL="0" indent="0">
              <a:buFontTx/>
              <a:buNone/>
              <a:defRPr sz="4266">
                <a:solidFill>
                  <a:schemeClr val="bg1">
                    <a:lumMod val="65000"/>
                  </a:schemeClr>
                </a:solidFill>
              </a:defRPr>
            </a:lvl1pPr>
          </a:lstStyle>
          <a:p>
            <a:r>
              <a:rPr lang="en-US"/>
              <a:t>Click icon to add picture</a:t>
            </a:r>
            <a:endParaRPr lang="en-JM"/>
          </a:p>
        </p:txBody>
      </p:sp>
      <p:sp>
        <p:nvSpPr>
          <p:cNvPr id="2" name="Slide Number Placeholder 1"/>
          <p:cNvSpPr>
            <a:spLocks noGrp="1"/>
          </p:cNvSpPr>
          <p:nvPr>
            <p:ph type="sldNum" sz="quarter" idx="21"/>
          </p:nvPr>
        </p:nvSpPr>
        <p:spPr/>
        <p:txBody>
          <a:bodyPr/>
          <a:lstStyle/>
          <a:p>
            <a:fld id="{E52D2AFC-71C4-4511-B128-4ECEE52D3027}" type="slidenum">
              <a:rPr lang="en-ZA" smtClean="0"/>
              <a:pPr/>
              <a:t>‹#›</a:t>
            </a:fld>
            <a:endParaRPr lang="en-ZA"/>
          </a:p>
        </p:txBody>
      </p:sp>
      <p:sp>
        <p:nvSpPr>
          <p:cNvPr id="11" name="Text Placeholder 5"/>
          <p:cNvSpPr>
            <a:spLocks noGrp="1"/>
          </p:cNvSpPr>
          <p:nvPr>
            <p:ph type="body" sz="quarter" idx="22"/>
          </p:nvPr>
        </p:nvSpPr>
        <p:spPr>
          <a:xfrm>
            <a:off x="9119065" y="4937787"/>
            <a:ext cx="6193874" cy="7296811"/>
          </a:xfrm>
          <a:prstGeom prst="rect">
            <a:avLst/>
          </a:prstGeom>
        </p:spPr>
        <p:txBody>
          <a:bodyPr>
            <a:normAutofit/>
          </a:bodyPr>
          <a:lstStyle>
            <a:lvl1pPr marL="0" indent="0">
              <a:lnSpc>
                <a:spcPct val="120000"/>
              </a:lnSpc>
              <a:buFontTx/>
              <a:buNone/>
              <a:defRPr sz="3733" b="0" i="0">
                <a:solidFill>
                  <a:schemeClr val="tx2"/>
                </a:solidFill>
                <a:latin typeface="Arial" panose="020B0604020202020204" pitchFamily="34" charset="0"/>
                <a:cs typeface="Arial" panose="020B0604020202020204" pitchFamily="34" charset="0"/>
              </a:defRPr>
            </a:lvl1pPr>
            <a:lvl2pPr marL="1981076" indent="-761952">
              <a:buFont typeface="Sketch Rockwell" pitchFamily="2" charset="0"/>
              <a:buChar char="o"/>
              <a:defRPr>
                <a:solidFill>
                  <a:schemeClr val="tx1">
                    <a:lumMod val="65000"/>
                    <a:lumOff val="35000"/>
                  </a:schemeClr>
                </a:solidFill>
                <a:latin typeface="Futura LT Book" pitchFamily="2" charset="0"/>
              </a:defRPr>
            </a:lvl2pPr>
            <a:lvl3pPr marL="3047810" indent="-609562">
              <a:buFont typeface="Sketch Rockwell" pitchFamily="2" charset="0"/>
              <a:buChar char="o"/>
              <a:defRPr>
                <a:solidFill>
                  <a:schemeClr val="tx1">
                    <a:lumMod val="65000"/>
                    <a:lumOff val="35000"/>
                  </a:schemeClr>
                </a:solidFill>
                <a:latin typeface="Futura LT Book" pitchFamily="2" charset="0"/>
              </a:defRPr>
            </a:lvl3pPr>
            <a:lvl4pPr marL="4266933" indent="-609562">
              <a:buFont typeface="Sketch Rockwell" pitchFamily="2" charset="0"/>
              <a:buChar char="o"/>
              <a:defRPr>
                <a:solidFill>
                  <a:schemeClr val="tx1">
                    <a:lumMod val="65000"/>
                    <a:lumOff val="35000"/>
                  </a:schemeClr>
                </a:solidFill>
                <a:latin typeface="Futura LT Book" pitchFamily="2" charset="0"/>
              </a:defRPr>
            </a:lvl4pPr>
            <a:lvl5pPr marL="5486057" indent="-609562">
              <a:buFont typeface="Sketch Rockwell" pitchFamily="2" charset="0"/>
              <a:buChar char="o"/>
              <a:defRPr>
                <a:solidFill>
                  <a:schemeClr val="tx1">
                    <a:lumMod val="65000"/>
                    <a:lumOff val="35000"/>
                  </a:schemeClr>
                </a:solidFill>
                <a:latin typeface="Futura LT Book" pitchFamily="2" charset="0"/>
              </a:defRPr>
            </a:lvl5pPr>
          </a:lstStyle>
          <a:p>
            <a:pPr lvl="0"/>
            <a:r>
              <a:rPr lang="en-US"/>
              <a:t>Click to edit Master text styles</a:t>
            </a:r>
          </a:p>
        </p:txBody>
      </p:sp>
      <p:sp>
        <p:nvSpPr>
          <p:cNvPr id="12" name="Text Placeholder 5"/>
          <p:cNvSpPr>
            <a:spLocks noGrp="1"/>
          </p:cNvSpPr>
          <p:nvPr>
            <p:ph type="body" sz="quarter" idx="23"/>
          </p:nvPr>
        </p:nvSpPr>
        <p:spPr>
          <a:xfrm>
            <a:off x="17183436" y="4937787"/>
            <a:ext cx="6030653" cy="7296811"/>
          </a:xfrm>
          <a:prstGeom prst="rect">
            <a:avLst/>
          </a:prstGeom>
        </p:spPr>
        <p:txBody>
          <a:bodyPr>
            <a:normAutofit/>
          </a:bodyPr>
          <a:lstStyle>
            <a:lvl1pPr marL="0" indent="0">
              <a:lnSpc>
                <a:spcPct val="120000"/>
              </a:lnSpc>
              <a:buFontTx/>
              <a:buNone/>
              <a:defRPr sz="3733" b="0" i="0">
                <a:solidFill>
                  <a:schemeClr val="tx2"/>
                </a:solidFill>
                <a:latin typeface="Arial" panose="020B0604020202020204" pitchFamily="34" charset="0"/>
                <a:cs typeface="Arial" panose="020B0604020202020204" pitchFamily="34" charset="0"/>
              </a:defRPr>
            </a:lvl1pPr>
            <a:lvl2pPr marL="1981076" indent="-761952">
              <a:buFont typeface="Sketch Rockwell" pitchFamily="2" charset="0"/>
              <a:buChar char="o"/>
              <a:defRPr>
                <a:solidFill>
                  <a:schemeClr val="tx1">
                    <a:lumMod val="65000"/>
                    <a:lumOff val="35000"/>
                  </a:schemeClr>
                </a:solidFill>
                <a:latin typeface="Futura LT Book" pitchFamily="2" charset="0"/>
              </a:defRPr>
            </a:lvl2pPr>
            <a:lvl3pPr marL="3047810" indent="-609562">
              <a:buFont typeface="Sketch Rockwell" pitchFamily="2" charset="0"/>
              <a:buChar char="o"/>
              <a:defRPr>
                <a:solidFill>
                  <a:schemeClr val="tx1">
                    <a:lumMod val="65000"/>
                    <a:lumOff val="35000"/>
                  </a:schemeClr>
                </a:solidFill>
                <a:latin typeface="Futura LT Book" pitchFamily="2" charset="0"/>
              </a:defRPr>
            </a:lvl3pPr>
            <a:lvl4pPr marL="4266933" indent="-609562">
              <a:buFont typeface="Sketch Rockwell" pitchFamily="2" charset="0"/>
              <a:buChar char="o"/>
              <a:defRPr>
                <a:solidFill>
                  <a:schemeClr val="tx1">
                    <a:lumMod val="65000"/>
                    <a:lumOff val="35000"/>
                  </a:schemeClr>
                </a:solidFill>
                <a:latin typeface="Futura LT Book" pitchFamily="2" charset="0"/>
              </a:defRPr>
            </a:lvl4pPr>
            <a:lvl5pPr marL="5486057" indent="-609562">
              <a:buFont typeface="Sketch Rockwell" pitchFamily="2" charset="0"/>
              <a:buChar char="o"/>
              <a:defRPr>
                <a:solidFill>
                  <a:schemeClr val="tx1">
                    <a:lumMod val="65000"/>
                    <a:lumOff val="35000"/>
                  </a:schemeClr>
                </a:solidFill>
                <a:latin typeface="Futura LT Book" pitchFamily="2" charset="0"/>
              </a:defRPr>
            </a:lvl5pPr>
          </a:lstStyle>
          <a:p>
            <a:pPr lvl="0"/>
            <a:r>
              <a:rPr lang="en-US"/>
              <a:t>Click to edit Master text styles</a:t>
            </a:r>
          </a:p>
        </p:txBody>
      </p:sp>
    </p:spTree>
    <p:extLst>
      <p:ext uri="{BB962C8B-B14F-4D97-AF65-F5344CB8AC3E}">
        <p14:creationId xmlns:p14="http://schemas.microsoft.com/office/powerpoint/2010/main" val="863576561"/>
      </p:ext>
    </p:extLst>
  </p:cSld>
  <p:clrMapOvr>
    <a:masterClrMapping/>
  </p:clrMapOvr>
  <p:hf hdr="0" ftr="0" dt="0"/>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GSMA Image and Content 02 slide">
    <p:spTree>
      <p:nvGrpSpPr>
        <p:cNvPr id="1" name=""/>
        <p:cNvGrpSpPr/>
        <p:nvPr/>
      </p:nvGrpSpPr>
      <p:grpSpPr>
        <a:xfrm>
          <a:off x="0" y="0"/>
          <a:ext cx="0" cy="0"/>
          <a:chOff x="0" y="0"/>
          <a:chExt cx="0" cy="0"/>
        </a:xfrm>
      </p:grpSpPr>
      <p:sp>
        <p:nvSpPr>
          <p:cNvPr id="3" name="Picture Placeholder 24"/>
          <p:cNvSpPr>
            <a:spLocks noGrp="1"/>
          </p:cNvSpPr>
          <p:nvPr>
            <p:ph type="pic" sz="quarter" idx="14"/>
          </p:nvPr>
        </p:nvSpPr>
        <p:spPr>
          <a:xfrm>
            <a:off x="0" y="2"/>
            <a:ext cx="9346592" cy="13715997"/>
          </a:xfrm>
          <a:prstGeom prst="rect">
            <a:avLst/>
          </a:prstGeom>
        </p:spPr>
        <p:txBody>
          <a:bodyPr>
            <a:normAutofit/>
          </a:bodyPr>
          <a:lstStyle>
            <a:lvl1pPr marL="0" indent="0">
              <a:buFontTx/>
              <a:buNone/>
              <a:tabLst>
                <a:tab pos="7890440" algn="l"/>
              </a:tabLst>
              <a:defRPr sz="4266">
                <a:solidFill>
                  <a:schemeClr val="bg1">
                    <a:lumMod val="65000"/>
                  </a:schemeClr>
                </a:solidFill>
              </a:defRPr>
            </a:lvl1pPr>
          </a:lstStyle>
          <a:p>
            <a:r>
              <a:rPr lang="en-US"/>
              <a:t>Click icon to add picture</a:t>
            </a:r>
            <a:endParaRPr lang="en-JM"/>
          </a:p>
        </p:txBody>
      </p:sp>
      <p:sp>
        <p:nvSpPr>
          <p:cNvPr id="4" name="Text Placeholder 5"/>
          <p:cNvSpPr>
            <a:spLocks noGrp="1"/>
          </p:cNvSpPr>
          <p:nvPr>
            <p:ph type="body" sz="quarter" idx="13"/>
          </p:nvPr>
        </p:nvSpPr>
        <p:spPr>
          <a:xfrm>
            <a:off x="10847146" y="2249488"/>
            <a:ext cx="12316145" cy="8128000"/>
          </a:xfrm>
          <a:prstGeom prst="rect">
            <a:avLst/>
          </a:prstGeom>
        </p:spPr>
        <p:txBody>
          <a:bodyPr>
            <a:normAutofit/>
          </a:bodyPr>
          <a:lstStyle>
            <a:lvl1pPr marL="914343" indent="-914343">
              <a:lnSpc>
                <a:spcPct val="120000"/>
              </a:lnSpc>
              <a:buClr>
                <a:srgbClr val="E30613"/>
              </a:buClr>
              <a:buSzPct val="90000"/>
              <a:buFont typeface="Wingdings" charset="2"/>
              <a:buChar char="§"/>
              <a:defRPr sz="3733" b="0" i="0">
                <a:solidFill>
                  <a:schemeClr val="tx2"/>
                </a:solidFill>
                <a:latin typeface="Arial" panose="020B0604020202020204" pitchFamily="34" charset="0"/>
                <a:cs typeface="Arial" panose="020B0604020202020204" pitchFamily="34" charset="0"/>
              </a:defRPr>
            </a:lvl1pPr>
            <a:lvl2pPr marL="1981076" indent="-761952">
              <a:buFont typeface="Sketch Rockwell" pitchFamily="2" charset="0"/>
              <a:buChar char="o"/>
              <a:defRPr>
                <a:solidFill>
                  <a:schemeClr val="tx1">
                    <a:lumMod val="65000"/>
                    <a:lumOff val="35000"/>
                  </a:schemeClr>
                </a:solidFill>
                <a:latin typeface="Futura LT Book" pitchFamily="2" charset="0"/>
              </a:defRPr>
            </a:lvl2pPr>
            <a:lvl3pPr marL="3047810" indent="-609562">
              <a:buFont typeface="Sketch Rockwell" pitchFamily="2" charset="0"/>
              <a:buChar char="o"/>
              <a:defRPr>
                <a:solidFill>
                  <a:schemeClr val="tx1">
                    <a:lumMod val="65000"/>
                    <a:lumOff val="35000"/>
                  </a:schemeClr>
                </a:solidFill>
                <a:latin typeface="Futura LT Book" pitchFamily="2" charset="0"/>
              </a:defRPr>
            </a:lvl3pPr>
            <a:lvl4pPr marL="4266933" indent="-609562">
              <a:buFont typeface="Sketch Rockwell" pitchFamily="2" charset="0"/>
              <a:buChar char="o"/>
              <a:defRPr>
                <a:solidFill>
                  <a:schemeClr val="tx1">
                    <a:lumMod val="65000"/>
                    <a:lumOff val="35000"/>
                  </a:schemeClr>
                </a:solidFill>
                <a:latin typeface="Futura LT Book" pitchFamily="2" charset="0"/>
              </a:defRPr>
            </a:lvl4pPr>
            <a:lvl5pPr marL="5486057" indent="-609562">
              <a:buFont typeface="Sketch Rockwell" pitchFamily="2" charset="0"/>
              <a:buChar char="o"/>
              <a:defRPr>
                <a:solidFill>
                  <a:schemeClr val="tx1">
                    <a:lumMod val="65000"/>
                    <a:lumOff val="35000"/>
                  </a:schemeClr>
                </a:solidFill>
                <a:latin typeface="Futura LT Book" pitchFamily="2" charset="0"/>
              </a:defRPr>
            </a:lvl5pPr>
          </a:lstStyle>
          <a:p>
            <a:pPr lvl="0"/>
            <a:r>
              <a:rPr lang="en-US"/>
              <a:t>Click to edit Master text styles</a:t>
            </a:r>
          </a:p>
        </p:txBody>
      </p:sp>
      <p:sp>
        <p:nvSpPr>
          <p:cNvPr id="2" name="Rectangle 1"/>
          <p:cNvSpPr/>
          <p:nvPr userDrawn="1"/>
        </p:nvSpPr>
        <p:spPr>
          <a:xfrm>
            <a:off x="1054694" y="12426619"/>
            <a:ext cx="22273025" cy="3840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4800"/>
          </a:p>
        </p:txBody>
      </p:sp>
      <p:sp>
        <p:nvSpPr>
          <p:cNvPr id="5" name="Rectangle 4"/>
          <p:cNvSpPr/>
          <p:nvPr userDrawn="1"/>
        </p:nvSpPr>
        <p:spPr>
          <a:xfrm>
            <a:off x="10845093" y="12564534"/>
            <a:ext cx="4034103" cy="1905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4800"/>
          </a:p>
        </p:txBody>
      </p:sp>
      <p:sp>
        <p:nvSpPr>
          <p:cNvPr id="6" name="Rectangle 5"/>
          <p:cNvSpPr/>
          <p:nvPr userDrawn="1"/>
        </p:nvSpPr>
        <p:spPr>
          <a:xfrm>
            <a:off x="14879198" y="12564534"/>
            <a:ext cx="4254222" cy="190501"/>
          </a:xfrm>
          <a:prstGeom prst="rect">
            <a:avLst/>
          </a:prstGeom>
          <a:solidFill>
            <a:srgbClr val="E306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4800"/>
          </a:p>
        </p:txBody>
      </p:sp>
      <p:sp>
        <p:nvSpPr>
          <p:cNvPr id="7" name="Rectangle 6"/>
          <p:cNvSpPr/>
          <p:nvPr userDrawn="1"/>
        </p:nvSpPr>
        <p:spPr>
          <a:xfrm>
            <a:off x="19103790" y="12564534"/>
            <a:ext cx="4267517" cy="190501"/>
          </a:xfrm>
          <a:prstGeom prst="rect">
            <a:avLst/>
          </a:prstGeom>
          <a:solidFill>
            <a:srgbClr val="94BF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4800"/>
          </a:p>
        </p:txBody>
      </p:sp>
    </p:spTree>
    <p:extLst>
      <p:ext uri="{BB962C8B-B14F-4D97-AF65-F5344CB8AC3E}">
        <p14:creationId xmlns:p14="http://schemas.microsoft.com/office/powerpoint/2010/main" val="869450769"/>
      </p:ext>
    </p:extLst>
  </p:cSld>
  <p:clrMapOvr>
    <a:masterClrMapping/>
  </p:clrMapOvr>
  <p:hf hdr="0" ftr="0" dt="0"/>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GSMA Image 01 slide">
    <p:spTree>
      <p:nvGrpSpPr>
        <p:cNvPr id="1" name=""/>
        <p:cNvGrpSpPr/>
        <p:nvPr/>
      </p:nvGrpSpPr>
      <p:grpSpPr>
        <a:xfrm>
          <a:off x="0" y="0"/>
          <a:ext cx="0" cy="0"/>
          <a:chOff x="0" y="0"/>
          <a:chExt cx="0" cy="0"/>
        </a:xfrm>
      </p:grpSpPr>
      <p:sp>
        <p:nvSpPr>
          <p:cNvPr id="6" name="Picture Placeholder 16"/>
          <p:cNvSpPr>
            <a:spLocks noGrp="1"/>
          </p:cNvSpPr>
          <p:nvPr>
            <p:ph type="pic" sz="quarter" idx="59"/>
          </p:nvPr>
        </p:nvSpPr>
        <p:spPr>
          <a:xfrm>
            <a:off x="0" y="3342003"/>
            <a:ext cx="24382413" cy="9084619"/>
          </a:xfrm>
          <a:prstGeom prst="rect">
            <a:avLst/>
          </a:prstGeom>
        </p:spPr>
        <p:txBody>
          <a:bodyPr/>
          <a:lstStyle/>
          <a:p>
            <a:r>
              <a:rPr lang="en-US"/>
              <a:t>Click icon to add picture</a:t>
            </a:r>
            <a:endParaRPr lang="en-JM"/>
          </a:p>
        </p:txBody>
      </p:sp>
      <p:sp>
        <p:nvSpPr>
          <p:cNvPr id="2" name="Slide Number Placeholder 1"/>
          <p:cNvSpPr>
            <a:spLocks noGrp="1"/>
          </p:cNvSpPr>
          <p:nvPr>
            <p:ph type="sldNum" sz="quarter" idx="60"/>
          </p:nvPr>
        </p:nvSpPr>
        <p:spPr/>
        <p:txBody>
          <a:bodyPr/>
          <a:lstStyle/>
          <a:p>
            <a:fld id="{E52D2AFC-71C4-4511-B128-4ECEE52D3027}" type="slidenum">
              <a:rPr lang="en-ZA" smtClean="0"/>
              <a:pPr/>
              <a:t>‹#›</a:t>
            </a:fld>
            <a:endParaRPr lang="en-ZA"/>
          </a:p>
        </p:txBody>
      </p:sp>
      <p:sp>
        <p:nvSpPr>
          <p:cNvPr id="7" name="Title Placeholder 1"/>
          <p:cNvSpPr>
            <a:spLocks noGrp="1"/>
          </p:cNvSpPr>
          <p:nvPr>
            <p:ph type="title"/>
          </p:nvPr>
        </p:nvSpPr>
        <p:spPr>
          <a:xfrm>
            <a:off x="3192096" y="1056000"/>
            <a:ext cx="19730214" cy="2286000"/>
          </a:xfrm>
          <a:prstGeom prst="rect">
            <a:avLst/>
          </a:prstGeom>
        </p:spPr>
        <p:txBody>
          <a:bodyPr vert="horz" lIns="91440" tIns="45720" rIns="91440" bIns="45720" rtlCol="0" anchor="t" anchorCtr="0">
            <a:normAutofit/>
          </a:bodyPr>
          <a:lstStyle>
            <a:lvl1pPr>
              <a:defRPr sz="6400">
                <a:solidFill>
                  <a:srgbClr val="575756"/>
                </a:solidFill>
              </a:defRPr>
            </a:lvl1pPr>
          </a:lstStyle>
          <a:p>
            <a:r>
              <a:rPr lang="en-US"/>
              <a:t>Click to edit Master title style</a:t>
            </a:r>
            <a:endParaRPr lang="en-ZA"/>
          </a:p>
        </p:txBody>
      </p:sp>
    </p:spTree>
    <p:extLst>
      <p:ext uri="{BB962C8B-B14F-4D97-AF65-F5344CB8AC3E}">
        <p14:creationId xmlns:p14="http://schemas.microsoft.com/office/powerpoint/2010/main" val="3467836292"/>
      </p:ext>
    </p:extLst>
  </p:cSld>
  <p:clrMapOvr>
    <a:masterClrMapping/>
  </p:clrMapOvr>
  <p:hf hdr="0" ftr="0" dt="0"/>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GSMA Image 02 slide">
    <p:spTree>
      <p:nvGrpSpPr>
        <p:cNvPr id="1" name=""/>
        <p:cNvGrpSpPr/>
        <p:nvPr/>
      </p:nvGrpSpPr>
      <p:grpSpPr>
        <a:xfrm>
          <a:off x="0" y="0"/>
          <a:ext cx="0" cy="0"/>
          <a:chOff x="0" y="0"/>
          <a:chExt cx="0" cy="0"/>
        </a:xfrm>
      </p:grpSpPr>
      <p:sp>
        <p:nvSpPr>
          <p:cNvPr id="9" name="Picture Placeholder 16"/>
          <p:cNvSpPr>
            <a:spLocks noGrp="1"/>
          </p:cNvSpPr>
          <p:nvPr>
            <p:ph type="pic" sz="quarter" idx="59"/>
          </p:nvPr>
        </p:nvSpPr>
        <p:spPr>
          <a:xfrm>
            <a:off x="0" y="3593638"/>
            <a:ext cx="12383215" cy="8832981"/>
          </a:xfrm>
          <a:prstGeom prst="rect">
            <a:avLst/>
          </a:prstGeom>
        </p:spPr>
        <p:txBody>
          <a:bodyPr/>
          <a:lstStyle/>
          <a:p>
            <a:r>
              <a:rPr lang="en-US"/>
              <a:t>Click icon to add picture</a:t>
            </a:r>
            <a:endParaRPr lang="en-JM"/>
          </a:p>
        </p:txBody>
      </p:sp>
      <p:sp>
        <p:nvSpPr>
          <p:cNvPr id="10" name="Picture Placeholder 16"/>
          <p:cNvSpPr>
            <a:spLocks noGrp="1"/>
          </p:cNvSpPr>
          <p:nvPr>
            <p:ph type="pic" sz="quarter" idx="60"/>
          </p:nvPr>
        </p:nvSpPr>
        <p:spPr>
          <a:xfrm>
            <a:off x="12191207" y="3593638"/>
            <a:ext cx="12383215" cy="8832981"/>
          </a:xfrm>
          <a:prstGeom prst="rect">
            <a:avLst/>
          </a:prstGeom>
        </p:spPr>
        <p:txBody>
          <a:bodyPr/>
          <a:lstStyle/>
          <a:p>
            <a:r>
              <a:rPr lang="en-US"/>
              <a:t>Click icon to add picture</a:t>
            </a:r>
            <a:endParaRPr lang="en-JM"/>
          </a:p>
        </p:txBody>
      </p:sp>
      <p:sp>
        <p:nvSpPr>
          <p:cNvPr id="2" name="Slide Number Placeholder 1"/>
          <p:cNvSpPr>
            <a:spLocks noGrp="1"/>
          </p:cNvSpPr>
          <p:nvPr>
            <p:ph type="sldNum" sz="quarter" idx="61"/>
          </p:nvPr>
        </p:nvSpPr>
        <p:spPr/>
        <p:txBody>
          <a:bodyPr/>
          <a:lstStyle/>
          <a:p>
            <a:fld id="{E52D2AFC-71C4-4511-B128-4ECEE52D3027}" type="slidenum">
              <a:rPr lang="en-ZA" smtClean="0"/>
              <a:pPr/>
              <a:t>‹#›</a:t>
            </a:fld>
            <a:endParaRPr lang="en-ZA"/>
          </a:p>
        </p:txBody>
      </p:sp>
      <p:sp>
        <p:nvSpPr>
          <p:cNvPr id="7" name="Title Placeholder 1"/>
          <p:cNvSpPr>
            <a:spLocks noGrp="1"/>
          </p:cNvSpPr>
          <p:nvPr>
            <p:ph type="title"/>
          </p:nvPr>
        </p:nvSpPr>
        <p:spPr>
          <a:xfrm>
            <a:off x="3192096" y="1056000"/>
            <a:ext cx="19730214" cy="2286000"/>
          </a:xfrm>
          <a:prstGeom prst="rect">
            <a:avLst/>
          </a:prstGeom>
        </p:spPr>
        <p:txBody>
          <a:bodyPr vert="horz" lIns="91440" tIns="45720" rIns="91440" bIns="45720" rtlCol="0" anchor="t" anchorCtr="0">
            <a:normAutofit/>
          </a:bodyPr>
          <a:lstStyle>
            <a:lvl1pPr>
              <a:defRPr sz="6400">
                <a:solidFill>
                  <a:srgbClr val="575756"/>
                </a:solidFill>
              </a:defRPr>
            </a:lvl1pPr>
          </a:lstStyle>
          <a:p>
            <a:r>
              <a:rPr lang="en-US"/>
              <a:t>Click to edit Master title style</a:t>
            </a:r>
            <a:endParaRPr lang="en-ZA"/>
          </a:p>
        </p:txBody>
      </p:sp>
    </p:spTree>
    <p:extLst>
      <p:ext uri="{BB962C8B-B14F-4D97-AF65-F5344CB8AC3E}">
        <p14:creationId xmlns:p14="http://schemas.microsoft.com/office/powerpoint/2010/main" val="725007437"/>
      </p:ext>
    </p:extLst>
  </p:cSld>
  <p:clrMapOvr>
    <a:masterClrMapping/>
  </p:clrMapOvr>
  <p:hf hdr="0" ftr="0" dt="0"/>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GSMA Image 03 slide">
    <p:spTree>
      <p:nvGrpSpPr>
        <p:cNvPr id="1" name=""/>
        <p:cNvGrpSpPr/>
        <p:nvPr/>
      </p:nvGrpSpPr>
      <p:grpSpPr>
        <a:xfrm>
          <a:off x="0" y="0"/>
          <a:ext cx="0" cy="0"/>
          <a:chOff x="0" y="0"/>
          <a:chExt cx="0" cy="0"/>
        </a:xfrm>
      </p:grpSpPr>
      <p:sp>
        <p:nvSpPr>
          <p:cNvPr id="3" name="Picture Placeholder 16"/>
          <p:cNvSpPr>
            <a:spLocks noGrp="1"/>
          </p:cNvSpPr>
          <p:nvPr>
            <p:ph type="pic" sz="quarter" idx="59"/>
          </p:nvPr>
        </p:nvSpPr>
        <p:spPr>
          <a:xfrm>
            <a:off x="414990" y="329275"/>
            <a:ext cx="8880955" cy="5568619"/>
          </a:xfrm>
          <a:prstGeom prst="rect">
            <a:avLst/>
          </a:prstGeom>
        </p:spPr>
        <p:txBody>
          <a:bodyPr/>
          <a:lstStyle/>
          <a:p>
            <a:r>
              <a:rPr lang="en-US"/>
              <a:t>Click icon to add picture</a:t>
            </a:r>
            <a:endParaRPr lang="en-JM"/>
          </a:p>
        </p:txBody>
      </p:sp>
      <p:sp>
        <p:nvSpPr>
          <p:cNvPr id="4" name="Picture Placeholder 16"/>
          <p:cNvSpPr>
            <a:spLocks noGrp="1"/>
          </p:cNvSpPr>
          <p:nvPr>
            <p:ph type="pic" sz="quarter" idx="60"/>
          </p:nvPr>
        </p:nvSpPr>
        <p:spPr>
          <a:xfrm>
            <a:off x="414990" y="6281936"/>
            <a:ext cx="8880955" cy="5952661"/>
          </a:xfrm>
          <a:prstGeom prst="rect">
            <a:avLst/>
          </a:prstGeom>
        </p:spPr>
        <p:txBody>
          <a:bodyPr/>
          <a:lstStyle/>
          <a:p>
            <a:r>
              <a:rPr lang="en-US"/>
              <a:t>Click icon to add picture</a:t>
            </a:r>
            <a:endParaRPr lang="en-JM"/>
          </a:p>
        </p:txBody>
      </p:sp>
      <p:sp>
        <p:nvSpPr>
          <p:cNvPr id="5" name="Picture Placeholder 16"/>
          <p:cNvSpPr>
            <a:spLocks noGrp="1"/>
          </p:cNvSpPr>
          <p:nvPr>
            <p:ph type="pic" sz="quarter" idx="61"/>
          </p:nvPr>
        </p:nvSpPr>
        <p:spPr>
          <a:xfrm>
            <a:off x="9688804" y="329275"/>
            <a:ext cx="7238947" cy="11905323"/>
          </a:xfrm>
          <a:prstGeom prst="rect">
            <a:avLst/>
          </a:prstGeom>
        </p:spPr>
        <p:txBody>
          <a:bodyPr/>
          <a:lstStyle/>
          <a:p>
            <a:r>
              <a:rPr lang="en-US"/>
              <a:t>Click icon to add picture</a:t>
            </a:r>
            <a:endParaRPr lang="en-JM"/>
          </a:p>
        </p:txBody>
      </p:sp>
      <p:sp>
        <p:nvSpPr>
          <p:cNvPr id="6" name="Picture Placeholder 16"/>
          <p:cNvSpPr>
            <a:spLocks noGrp="1"/>
          </p:cNvSpPr>
          <p:nvPr>
            <p:ph type="pic" sz="quarter" idx="62"/>
          </p:nvPr>
        </p:nvSpPr>
        <p:spPr>
          <a:xfrm>
            <a:off x="17311768" y="329275"/>
            <a:ext cx="6768858" cy="3648405"/>
          </a:xfrm>
          <a:prstGeom prst="rect">
            <a:avLst/>
          </a:prstGeom>
        </p:spPr>
        <p:txBody>
          <a:bodyPr/>
          <a:lstStyle/>
          <a:p>
            <a:r>
              <a:rPr lang="en-US"/>
              <a:t>Click icon to add picture</a:t>
            </a:r>
            <a:endParaRPr lang="en-JM"/>
          </a:p>
        </p:txBody>
      </p:sp>
      <p:sp>
        <p:nvSpPr>
          <p:cNvPr id="7" name="Picture Placeholder 16"/>
          <p:cNvSpPr>
            <a:spLocks noGrp="1"/>
          </p:cNvSpPr>
          <p:nvPr>
            <p:ph type="pic" sz="quarter" idx="63"/>
          </p:nvPr>
        </p:nvSpPr>
        <p:spPr>
          <a:xfrm>
            <a:off x="17311768" y="4361723"/>
            <a:ext cx="6768858" cy="3840427"/>
          </a:xfrm>
          <a:prstGeom prst="rect">
            <a:avLst/>
          </a:prstGeom>
        </p:spPr>
        <p:txBody>
          <a:bodyPr/>
          <a:lstStyle/>
          <a:p>
            <a:r>
              <a:rPr lang="en-US"/>
              <a:t>Click icon to add picture</a:t>
            </a:r>
            <a:endParaRPr lang="en-JM"/>
          </a:p>
        </p:txBody>
      </p:sp>
      <p:sp>
        <p:nvSpPr>
          <p:cNvPr id="8" name="Picture Placeholder 16"/>
          <p:cNvSpPr>
            <a:spLocks noGrp="1"/>
          </p:cNvSpPr>
          <p:nvPr>
            <p:ph type="pic" sz="quarter" idx="64"/>
          </p:nvPr>
        </p:nvSpPr>
        <p:spPr>
          <a:xfrm>
            <a:off x="17311768" y="8586192"/>
            <a:ext cx="6768858" cy="3648405"/>
          </a:xfrm>
          <a:prstGeom prst="rect">
            <a:avLst/>
          </a:prstGeom>
        </p:spPr>
        <p:txBody>
          <a:bodyPr/>
          <a:lstStyle/>
          <a:p>
            <a:r>
              <a:rPr lang="en-US"/>
              <a:t>Click icon to add picture</a:t>
            </a:r>
            <a:endParaRPr lang="en-JM"/>
          </a:p>
        </p:txBody>
      </p:sp>
      <p:sp>
        <p:nvSpPr>
          <p:cNvPr id="2" name="Slide Number Placeholder 1"/>
          <p:cNvSpPr>
            <a:spLocks noGrp="1"/>
          </p:cNvSpPr>
          <p:nvPr>
            <p:ph type="sldNum" sz="quarter" idx="65"/>
          </p:nvPr>
        </p:nvSpPr>
        <p:spPr/>
        <p:txBody>
          <a:bodyPr/>
          <a:lstStyle/>
          <a:p>
            <a:fld id="{E52D2AFC-71C4-4511-B128-4ECEE52D3027}" type="slidenum">
              <a:rPr lang="en-ZA" smtClean="0"/>
              <a:pPr/>
              <a:t>‹#›</a:t>
            </a:fld>
            <a:endParaRPr lang="en-ZA"/>
          </a:p>
        </p:txBody>
      </p:sp>
    </p:spTree>
    <p:extLst>
      <p:ext uri="{BB962C8B-B14F-4D97-AF65-F5344CB8AC3E}">
        <p14:creationId xmlns:p14="http://schemas.microsoft.com/office/powerpoint/2010/main" val="3483426096"/>
      </p:ext>
    </p:extLst>
  </p:cSld>
  <p:clrMapOvr>
    <a:masterClrMapping/>
  </p:clrMapOvr>
  <p:hf hdr="0" ftr="0" dt="0"/>
</p:sldLayout>
</file>

<file path=ppt/slideLayouts/slideLayout69.xml><?xml version="1.0" encoding="utf-8"?>
<p:sldLayout xmlns:a="http://schemas.openxmlformats.org/drawingml/2006/main" xmlns:r="http://schemas.openxmlformats.org/officeDocument/2006/relationships" xmlns:p="http://schemas.openxmlformats.org/presentationml/2006/main" userDrawn="1">
  <p:cSld name="Full Page RED Image">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0" y="0"/>
            <a:ext cx="24382413" cy="13716000"/>
          </a:xfrm>
          <a:prstGeom prst="rect">
            <a:avLst/>
          </a:prstGeom>
        </p:spPr>
        <p:txBody>
          <a:bodyPr vert="horz"/>
          <a:lstStyle/>
          <a:p>
            <a:endParaRPr lang="en-US"/>
          </a:p>
        </p:txBody>
      </p:sp>
      <p:sp>
        <p:nvSpPr>
          <p:cNvPr id="8" name="Title 1"/>
          <p:cNvSpPr>
            <a:spLocks noGrp="1"/>
          </p:cNvSpPr>
          <p:nvPr>
            <p:ph type="ctrTitle"/>
          </p:nvPr>
        </p:nvSpPr>
        <p:spPr>
          <a:xfrm>
            <a:off x="6380065" y="5894402"/>
            <a:ext cx="16647770" cy="1697565"/>
          </a:xfrm>
          <a:prstGeom prst="rect">
            <a:avLst/>
          </a:prstGeom>
        </p:spPr>
        <p:txBody>
          <a:bodyPr/>
          <a:lstStyle>
            <a:lvl1pPr algn="l">
              <a:defRPr sz="8533">
                <a:solidFill>
                  <a:srgbClr val="FFFFFF"/>
                </a:solidFill>
              </a:defRPr>
            </a:lvl1pPr>
          </a:lstStyle>
          <a:p>
            <a:r>
              <a:rPr lang="en-GB"/>
              <a:t>Click to edit Master title style</a:t>
            </a:r>
            <a:endParaRPr lang="en-US"/>
          </a:p>
        </p:txBody>
      </p:sp>
      <p:sp>
        <p:nvSpPr>
          <p:cNvPr id="9" name="Subtitle 2"/>
          <p:cNvSpPr>
            <a:spLocks noGrp="1"/>
          </p:cNvSpPr>
          <p:nvPr>
            <p:ph type="subTitle" idx="1"/>
          </p:nvPr>
        </p:nvSpPr>
        <p:spPr>
          <a:xfrm>
            <a:off x="6383585" y="7593600"/>
            <a:ext cx="16620678" cy="3505200"/>
          </a:xfrm>
          <a:prstGeom prst="rect">
            <a:avLst/>
          </a:prstGeom>
        </p:spPr>
        <p:txBody>
          <a:bodyPr/>
          <a:lstStyle>
            <a:lvl1pPr marL="0" indent="0" algn="l">
              <a:buNone/>
              <a:defRPr sz="4800">
                <a:solidFill>
                  <a:srgbClr val="FFFFFF"/>
                </a:solidFill>
              </a:defRPr>
            </a:lvl1pPr>
            <a:lvl2pPr marL="1219124" indent="0" algn="ctr">
              <a:buNone/>
              <a:defRPr>
                <a:solidFill>
                  <a:schemeClr val="tx1">
                    <a:tint val="75000"/>
                  </a:schemeClr>
                </a:solidFill>
              </a:defRPr>
            </a:lvl2pPr>
            <a:lvl3pPr marL="2438248" indent="0" algn="ctr">
              <a:buNone/>
              <a:defRPr>
                <a:solidFill>
                  <a:schemeClr val="tx1">
                    <a:tint val="75000"/>
                  </a:schemeClr>
                </a:solidFill>
              </a:defRPr>
            </a:lvl3pPr>
            <a:lvl4pPr marL="3657371" indent="0" algn="ctr">
              <a:buNone/>
              <a:defRPr>
                <a:solidFill>
                  <a:schemeClr val="tx1">
                    <a:tint val="75000"/>
                  </a:schemeClr>
                </a:solidFill>
              </a:defRPr>
            </a:lvl4pPr>
            <a:lvl5pPr marL="4876495" indent="0" algn="ctr">
              <a:buNone/>
              <a:defRPr>
                <a:solidFill>
                  <a:schemeClr val="tx1">
                    <a:tint val="75000"/>
                  </a:schemeClr>
                </a:solidFill>
              </a:defRPr>
            </a:lvl5pPr>
            <a:lvl6pPr marL="6095619" indent="0" algn="ctr">
              <a:buNone/>
              <a:defRPr>
                <a:solidFill>
                  <a:schemeClr val="tx1">
                    <a:tint val="75000"/>
                  </a:schemeClr>
                </a:solidFill>
              </a:defRPr>
            </a:lvl6pPr>
            <a:lvl7pPr marL="7314743" indent="0" algn="ctr">
              <a:buNone/>
              <a:defRPr>
                <a:solidFill>
                  <a:schemeClr val="tx1">
                    <a:tint val="75000"/>
                  </a:schemeClr>
                </a:solidFill>
              </a:defRPr>
            </a:lvl7pPr>
            <a:lvl8pPr marL="8533867" indent="0" algn="ctr">
              <a:buNone/>
              <a:defRPr>
                <a:solidFill>
                  <a:schemeClr val="tx1">
                    <a:tint val="75000"/>
                  </a:schemeClr>
                </a:solidFill>
              </a:defRPr>
            </a:lvl8pPr>
            <a:lvl9pPr marL="9752990" indent="0" algn="ctr">
              <a:buNone/>
              <a:defRPr>
                <a:solidFill>
                  <a:schemeClr val="tx1">
                    <a:tint val="75000"/>
                  </a:schemeClr>
                </a:solidFill>
              </a:defRPr>
            </a:lvl9pPr>
          </a:lstStyle>
          <a:p>
            <a:r>
              <a:rPr lang="en-GB"/>
              <a:t>Click to edit Master subtitle style</a:t>
            </a:r>
            <a:endParaRPr lang="en-US"/>
          </a:p>
        </p:txBody>
      </p:sp>
    </p:spTree>
    <p:extLst>
      <p:ext uri="{BB962C8B-B14F-4D97-AF65-F5344CB8AC3E}">
        <p14:creationId xmlns:p14="http://schemas.microsoft.com/office/powerpoint/2010/main" val="3839853220"/>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Divider_01">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Date Placeholder 7">
            <a:extLst>
              <a:ext uri="{FF2B5EF4-FFF2-40B4-BE49-F238E27FC236}">
                <a16:creationId xmlns:a16="http://schemas.microsoft.com/office/drawing/2014/main" id="{2781F175-7E0F-A5F0-5EA8-84A156206C97}"/>
              </a:ext>
            </a:extLst>
          </p:cNvPr>
          <p:cNvSpPr>
            <a:spLocks noGrp="1"/>
          </p:cNvSpPr>
          <p:nvPr>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9" name="Footer Placeholder 8">
            <a:extLst>
              <a:ext uri="{FF2B5EF4-FFF2-40B4-BE49-F238E27FC236}">
                <a16:creationId xmlns:a16="http://schemas.microsoft.com/office/drawing/2014/main" id="{DE5FF143-6937-F4F3-E199-A5174D32FA83}"/>
              </a:ext>
            </a:extLst>
          </p:cNvPr>
          <p:cNvSpPr>
            <a:spLocks noGrp="1"/>
          </p:cNvSpPr>
          <p:nvPr>
            <p:ph type="ftr" sz="quarter" idx="11"/>
          </p:nvPr>
        </p:nvSpPr>
        <p:spPr/>
        <p:txBody>
          <a:bodyPr/>
          <a:lstStyle>
            <a:lvl1pPr>
              <a:defRPr>
                <a:solidFill>
                  <a:schemeClr val="bg1"/>
                </a:solidFill>
              </a:defRPr>
            </a:lvl1pPr>
          </a:lstStyle>
          <a:p>
            <a:r>
              <a:rPr lang="en-GB"/>
              <a:t>© GSMA 2022</a:t>
            </a:r>
          </a:p>
        </p:txBody>
      </p:sp>
      <p:sp>
        <p:nvSpPr>
          <p:cNvPr id="10" name="Slide Number Placeholder 9">
            <a:extLst>
              <a:ext uri="{FF2B5EF4-FFF2-40B4-BE49-F238E27FC236}">
                <a16:creationId xmlns:a16="http://schemas.microsoft.com/office/drawing/2014/main" id="{5F2CA7A7-D746-BE19-F148-7811E73C490C}"/>
              </a:ext>
            </a:extLst>
          </p:cNvPr>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sp>
        <p:nvSpPr>
          <p:cNvPr id="12" name="Text Placeholder 10">
            <a:extLst>
              <a:ext uri="{FF2B5EF4-FFF2-40B4-BE49-F238E27FC236}">
                <a16:creationId xmlns:a16="http://schemas.microsoft.com/office/drawing/2014/main" id="{228D62D3-1FFD-0ABC-8607-9778DF92B0CB}"/>
              </a:ext>
            </a:extLst>
          </p:cNvPr>
          <p:cNvSpPr>
            <a:spLocks noGrp="1"/>
          </p:cNvSpPr>
          <p:nvPr>
            <p:ph type="body" sz="quarter" idx="14"/>
          </p:nvPr>
        </p:nvSpPr>
        <p:spPr>
          <a:xfrm>
            <a:off x="881063" y="5626851"/>
            <a:ext cx="6996845" cy="6565149"/>
          </a:xfrm>
        </p:spPr>
        <p:txBody>
          <a:bodyPr/>
          <a:lstStyle>
            <a:lvl1pPr>
              <a:defRPr sz="4400">
                <a:solidFill>
                  <a:schemeClr val="bg1"/>
                </a:solidFill>
              </a:defRPr>
            </a:lvl1pPr>
            <a:lvl2pPr>
              <a:defRPr sz="4400">
                <a:solidFill>
                  <a:schemeClr val="bg1"/>
                </a:solidFill>
              </a:defRPr>
            </a:lvl2pPr>
            <a:lvl3pPr>
              <a:defRPr sz="3200">
                <a:solidFill>
                  <a:schemeClr val="bg1"/>
                </a:solidFill>
              </a:defRPr>
            </a:lvl3pPr>
            <a:lvl4pPr>
              <a:buClrTx/>
              <a:defRPr sz="3200">
                <a:solidFill>
                  <a:schemeClr val="bg1"/>
                </a:solidFill>
              </a:defRPr>
            </a:lvl4pPr>
            <a:lvl5pPr>
              <a:defRPr sz="18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pic>
        <p:nvPicPr>
          <p:cNvPr id="11" name="Graphic 10">
            <a:extLst>
              <a:ext uri="{FF2B5EF4-FFF2-40B4-BE49-F238E27FC236}">
                <a16:creationId xmlns:a16="http://schemas.microsoft.com/office/drawing/2014/main" id="{54184F31-94DF-9F7A-09CB-A278E0B92C99}"/>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889965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81065" y="881065"/>
            <a:ext cx="22617364" cy="1021818"/>
          </a:xfrm>
        </p:spPr>
        <p:txBody>
          <a:bodyPr/>
          <a:lstStyle>
            <a:lvl1pPr>
              <a:defRPr sz="8000"/>
            </a:lvl1pPr>
          </a:lstStyle>
          <a:p>
            <a:r>
              <a:rPr lang="en-GB"/>
              <a:t>Click to edit Master title style</a:t>
            </a:r>
          </a:p>
        </p:txBody>
      </p:sp>
      <p:sp>
        <p:nvSpPr>
          <p:cNvPr id="3" name="Date Placeholder 2"/>
          <p:cNvSpPr>
            <a:spLocks noGrp="1"/>
          </p:cNvSpPr>
          <p:nvPr>
            <p:ph type="dt" sz="half" idx="10"/>
          </p:nvPr>
        </p:nvSpPr>
        <p:spPr/>
        <p:txBody>
          <a:bodyPr/>
          <a:lstStyle/>
          <a:p>
            <a:fld id="{E709039E-3F48-4BF4-BC59-03AB40DD2DC0}" type="datetime1">
              <a:rPr lang="en-GB" smtClean="0"/>
              <a:t>02/10/2025</a:t>
            </a:fld>
            <a:endParaRPr lang="en-GB"/>
          </a:p>
        </p:txBody>
      </p:sp>
      <p:sp>
        <p:nvSpPr>
          <p:cNvPr id="4" name="Footer Placeholder 3"/>
          <p:cNvSpPr>
            <a:spLocks noGrp="1"/>
          </p:cNvSpPr>
          <p:nvPr>
            <p:ph type="ftr" sz="quarter" idx="11"/>
          </p:nvPr>
        </p:nvSpPr>
        <p:spPr/>
        <p:txBody>
          <a:bodyPr/>
          <a:lstStyle/>
          <a:p>
            <a:r>
              <a:rPr lang="en-GB"/>
              <a:t>© GSMA 2022</a:t>
            </a:r>
          </a:p>
        </p:txBody>
      </p:sp>
      <p:sp>
        <p:nvSpPr>
          <p:cNvPr id="5" name="Slide Number Placeholder 4"/>
          <p:cNvSpPr>
            <a:spLocks noGrp="1"/>
          </p:cNvSpPr>
          <p:nvPr>
            <p:ph type="sldNum" sz="quarter" idx="12"/>
          </p:nvPr>
        </p:nvSpPr>
        <p:spPr/>
        <p:txBody>
          <a:bodyPr/>
          <a:lstStyle/>
          <a:p>
            <a:fld id="{B51C77D3-387C-4881-A960-1F7F91E3F80B}" type="slidenum">
              <a:rPr lang="en-GB" smtClean="0"/>
              <a:t>‹#›</a:t>
            </a:fld>
            <a:endParaRPr lang="en-GB"/>
          </a:p>
        </p:txBody>
      </p:sp>
      <p:pic>
        <p:nvPicPr>
          <p:cNvPr id="8" name="Graphic 7">
            <a:extLst>
              <a:ext uri="{FF2B5EF4-FFF2-40B4-BE49-F238E27FC236}">
                <a16:creationId xmlns:a16="http://schemas.microsoft.com/office/drawing/2014/main" id="{9EBFC167-B716-A327-ECFD-AEC5D22B5F15}"/>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6" y="12871281"/>
            <a:ext cx="2127600" cy="333546"/>
          </a:xfrm>
          <a:prstGeom prst="rect">
            <a:avLst/>
          </a:prstGeom>
        </p:spPr>
      </p:pic>
    </p:spTree>
    <p:extLst>
      <p:ext uri="{BB962C8B-B14F-4D97-AF65-F5344CB8AC3E}">
        <p14:creationId xmlns:p14="http://schemas.microsoft.com/office/powerpoint/2010/main" val="1194569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Title and Content_White">
    <p:spTree>
      <p:nvGrpSpPr>
        <p:cNvPr id="1" name=""/>
        <p:cNvGrpSpPr/>
        <p:nvPr/>
      </p:nvGrpSpPr>
      <p:grpSpPr>
        <a:xfrm>
          <a:off x="0" y="0"/>
          <a:ext cx="0" cy="0"/>
          <a:chOff x="0" y="0"/>
          <a:chExt cx="0" cy="0"/>
        </a:xfrm>
      </p:grpSpPr>
      <p:sp>
        <p:nvSpPr>
          <p:cNvPr id="2" name="Title 1"/>
          <p:cNvSpPr>
            <a:spLocks noGrp="1"/>
          </p:cNvSpPr>
          <p:nvPr>
            <p:ph type="title"/>
          </p:nvPr>
        </p:nvSpPr>
        <p:spPr>
          <a:xfrm>
            <a:off x="881065" y="881065"/>
            <a:ext cx="22617364" cy="1021818"/>
          </a:xfrm>
        </p:spPr>
        <p:txBody>
          <a:bodyPr/>
          <a:lstStyle>
            <a:lvl1pPr>
              <a:defRPr sz="8000"/>
            </a:lvl1pPr>
          </a:lstStyle>
          <a:p>
            <a:r>
              <a:rPr lang="en-GB"/>
              <a:t>Click to edit Master title style</a:t>
            </a:r>
          </a:p>
        </p:txBody>
      </p:sp>
      <p:sp>
        <p:nvSpPr>
          <p:cNvPr id="3" name="Content Placeholder 2"/>
          <p:cNvSpPr>
            <a:spLocks noGrp="1"/>
          </p:cNvSpPr>
          <p:nvPr>
            <p:ph idx="1"/>
          </p:nvPr>
        </p:nvSpPr>
        <p:spPr/>
        <p:txBody>
          <a:bodyPr/>
          <a:lstStyle>
            <a:lvl1pPr>
              <a:defRPr sz="4400">
                <a:solidFill>
                  <a:schemeClr val="accent4"/>
                </a:solidFill>
              </a:defRPr>
            </a:lvl1pPr>
            <a:lvl2pPr>
              <a:defRPr sz="4400"/>
            </a:lvl2pPr>
            <a:lvl3pPr>
              <a:defRPr sz="3200"/>
            </a:lvl3pPr>
            <a:lvl4pPr>
              <a:buClr>
                <a:schemeClr val="accent4"/>
              </a:buClr>
              <a:defRPr sz="32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7CCEADB6-F722-4B9F-A14D-58DDD1683164}" type="datetime1">
              <a:rPr lang="en-GB" smtClean="0"/>
              <a:t>02/10/2025</a:t>
            </a:fld>
            <a:endParaRPr lang="en-GB"/>
          </a:p>
        </p:txBody>
      </p:sp>
      <p:sp>
        <p:nvSpPr>
          <p:cNvPr id="5" name="Footer Placeholder 4"/>
          <p:cNvSpPr>
            <a:spLocks noGrp="1"/>
          </p:cNvSpPr>
          <p:nvPr>
            <p:ph type="ftr" sz="quarter" idx="11"/>
          </p:nvPr>
        </p:nvSpPr>
        <p:spPr/>
        <p:txBody>
          <a:bodyPr/>
          <a:lstStyle/>
          <a:p>
            <a:r>
              <a:rPr lang="en-GB"/>
              <a:t>© GSMA 2022</a:t>
            </a:r>
          </a:p>
        </p:txBody>
      </p:sp>
      <p:sp>
        <p:nvSpPr>
          <p:cNvPr id="6" name="Slide Number Placeholder 5"/>
          <p:cNvSpPr>
            <a:spLocks noGrp="1"/>
          </p:cNvSpPr>
          <p:nvPr>
            <p:ph type="sldNum" sz="quarter" idx="12"/>
          </p:nvPr>
        </p:nvSpPr>
        <p:spPr/>
        <p:txBody>
          <a:bodyPr/>
          <a:lstStyle/>
          <a:p>
            <a:fld id="{B51C77D3-387C-4881-A960-1F7F91E3F80B}" type="slidenum">
              <a:rPr lang="en-GB" smtClean="0"/>
              <a:t>‹#›</a:t>
            </a:fld>
            <a:endParaRPr lang="en-GB"/>
          </a:p>
        </p:txBody>
      </p:sp>
      <p:pic>
        <p:nvPicPr>
          <p:cNvPr id="9" name="Graphic 8">
            <a:extLst>
              <a:ext uri="{FF2B5EF4-FFF2-40B4-BE49-F238E27FC236}">
                <a16:creationId xmlns:a16="http://schemas.microsoft.com/office/drawing/2014/main" id="{B8B74983-247E-E6E7-44B9-B45188B0AB05}"/>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6" y="12871281"/>
            <a:ext cx="2127600" cy="333546"/>
          </a:xfrm>
          <a:prstGeom prst="rect">
            <a:avLst/>
          </a:prstGeom>
        </p:spPr>
      </p:pic>
    </p:spTree>
    <p:extLst>
      <p:ext uri="{BB962C8B-B14F-4D97-AF65-F5344CB8AC3E}">
        <p14:creationId xmlns:p14="http://schemas.microsoft.com/office/powerpoint/2010/main" val="2103636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accent4"/>
        </a:solidFill>
        <a:effectLst/>
      </p:bgPr>
    </p:bg>
    <p:spTree>
      <p:nvGrpSpPr>
        <p:cNvPr id="1" name=""/>
        <p:cNvGrpSpPr/>
        <p:nvPr/>
      </p:nvGrpSpPr>
      <p:grpSpPr>
        <a:xfrm>
          <a:off x="0" y="0"/>
          <a:ext cx="0" cy="0"/>
          <a:chOff x="0" y="0"/>
          <a:chExt cx="0" cy="0"/>
        </a:xfrm>
      </p:grpSpPr>
      <p:sp>
        <p:nvSpPr>
          <p:cNvPr id="8" name="Date Placeholder 7">
            <a:extLst>
              <a:ext uri="{FF2B5EF4-FFF2-40B4-BE49-F238E27FC236}">
                <a16:creationId xmlns:a16="http://schemas.microsoft.com/office/drawing/2014/main" id="{DA05A00C-646A-78AA-0057-40FFC58F46B8}"/>
              </a:ext>
            </a:extLst>
          </p:cNvPr>
          <p:cNvSpPr>
            <a:spLocks noGrp="1"/>
          </p:cNvSpPr>
          <p:nvPr>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9" name="Footer Placeholder 8">
            <a:extLst>
              <a:ext uri="{FF2B5EF4-FFF2-40B4-BE49-F238E27FC236}">
                <a16:creationId xmlns:a16="http://schemas.microsoft.com/office/drawing/2014/main" id="{F422CB22-A80F-B3D8-0213-5BA9FAAD675B}"/>
              </a:ext>
            </a:extLst>
          </p:cNvPr>
          <p:cNvSpPr>
            <a:spLocks noGrp="1"/>
          </p:cNvSpPr>
          <p:nvPr>
            <p:ph type="ftr" sz="quarter" idx="11"/>
          </p:nvPr>
        </p:nvSpPr>
        <p:spPr/>
        <p:txBody>
          <a:bodyPr/>
          <a:lstStyle>
            <a:lvl1pPr>
              <a:defRPr>
                <a:solidFill>
                  <a:schemeClr val="bg1"/>
                </a:solidFill>
              </a:defRPr>
            </a:lvl1pPr>
          </a:lstStyle>
          <a:p>
            <a:r>
              <a:rPr lang="en-GB"/>
              <a:t>© GSMA 2022</a:t>
            </a:r>
          </a:p>
        </p:txBody>
      </p:sp>
      <p:sp>
        <p:nvSpPr>
          <p:cNvPr id="10" name="Slide Number Placeholder 9">
            <a:extLst>
              <a:ext uri="{FF2B5EF4-FFF2-40B4-BE49-F238E27FC236}">
                <a16:creationId xmlns:a16="http://schemas.microsoft.com/office/drawing/2014/main" id="{E49CDB8D-9295-3AC0-B4E8-596DA43879B9}"/>
              </a:ext>
            </a:extLst>
          </p:cNvPr>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sp>
        <p:nvSpPr>
          <p:cNvPr id="11" name="Title 10">
            <a:extLst>
              <a:ext uri="{FF2B5EF4-FFF2-40B4-BE49-F238E27FC236}">
                <a16:creationId xmlns:a16="http://schemas.microsoft.com/office/drawing/2014/main" id="{9C5A4D93-8CE8-20E4-92D9-E14FE07BBD0A}"/>
              </a:ext>
            </a:extLst>
          </p:cNvPr>
          <p:cNvSpPr>
            <a:spLocks noGrp="1"/>
          </p:cNvSpPr>
          <p:nvPr>
            <p:ph type="title" hasCustomPrompt="1"/>
          </p:nvPr>
        </p:nvSpPr>
        <p:spPr>
          <a:xfrm>
            <a:off x="881065" y="3568343"/>
            <a:ext cx="22618700" cy="1277274"/>
          </a:xfrm>
        </p:spPr>
        <p:txBody>
          <a:bodyPr/>
          <a:lstStyle>
            <a:lvl1pPr>
              <a:defRPr sz="10000">
                <a:solidFill>
                  <a:schemeClr val="bg1"/>
                </a:solidFill>
              </a:defRPr>
            </a:lvl1pPr>
          </a:lstStyle>
          <a:p>
            <a:r>
              <a:rPr lang="en-GB"/>
              <a:t>Click to add title</a:t>
            </a:r>
          </a:p>
        </p:txBody>
      </p:sp>
      <p:pic>
        <p:nvPicPr>
          <p:cNvPr id="3" name="Graphic 2">
            <a:extLst>
              <a:ext uri="{FF2B5EF4-FFF2-40B4-BE49-F238E27FC236}">
                <a16:creationId xmlns:a16="http://schemas.microsoft.com/office/drawing/2014/main" id="{2AB830C5-48C1-F895-C775-9780DF9B3487}"/>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6" y="12871281"/>
            <a:ext cx="2127600" cy="333546"/>
          </a:xfrm>
          <a:prstGeom prst="rect">
            <a:avLst/>
          </a:prstGeom>
        </p:spPr>
      </p:pic>
      <p:sp>
        <p:nvSpPr>
          <p:cNvPr id="13" name="Text Placeholder 10">
            <a:extLst>
              <a:ext uri="{FF2B5EF4-FFF2-40B4-BE49-F238E27FC236}">
                <a16:creationId xmlns:a16="http://schemas.microsoft.com/office/drawing/2014/main" id="{C82A8F72-CB80-8FA5-CB83-FA47A6936429}"/>
              </a:ext>
            </a:extLst>
          </p:cNvPr>
          <p:cNvSpPr>
            <a:spLocks noGrp="1"/>
          </p:cNvSpPr>
          <p:nvPr>
            <p:ph type="body" sz="quarter" idx="14"/>
          </p:nvPr>
        </p:nvSpPr>
        <p:spPr>
          <a:xfrm>
            <a:off x="881063" y="5150414"/>
            <a:ext cx="22618700" cy="969496"/>
          </a:xfrm>
        </p:spPr>
        <p:txBody>
          <a:bodyPr/>
          <a:lstStyle>
            <a:lvl1pPr>
              <a:defRPr sz="5400" b="0">
                <a:solidFill>
                  <a:schemeClr val="bg1"/>
                </a:solidFill>
              </a:defRPr>
            </a:lvl1pPr>
          </a:lstStyle>
          <a:p>
            <a:pPr lvl="0"/>
            <a:r>
              <a:rPr lang="en-GB"/>
              <a:t>Click to edit Master text styles</a:t>
            </a:r>
          </a:p>
        </p:txBody>
      </p:sp>
    </p:spTree>
    <p:extLst>
      <p:ext uri="{BB962C8B-B14F-4D97-AF65-F5344CB8AC3E}">
        <p14:creationId xmlns:p14="http://schemas.microsoft.com/office/powerpoint/2010/main" val="3084000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Slide_Picture">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5F9860D8-2D96-3FA5-00BA-AFE16A53A13E}"/>
              </a:ext>
            </a:extLst>
          </p:cNvPr>
          <p:cNvSpPr>
            <a:spLocks noGrp="1"/>
          </p:cNvSpPr>
          <p:nvPr>
            <p:ph type="pic" sz="quarter" idx="13"/>
          </p:nvPr>
        </p:nvSpPr>
        <p:spPr>
          <a:xfrm>
            <a:off x="0" y="0"/>
            <a:ext cx="24382413" cy="13716000"/>
          </a:xfrm>
          <a:custGeom>
            <a:avLst/>
            <a:gdLst>
              <a:gd name="connsiteX0" fmla="*/ 23225505 w 24382413"/>
              <a:gd name="connsiteY0" fmla="*/ 12921643 h 13716000"/>
              <a:gd name="connsiteX1" fmla="*/ 23325369 w 24382413"/>
              <a:gd name="connsiteY1" fmla="*/ 13067184 h 13716000"/>
              <a:gd name="connsiteX2" fmla="*/ 23125929 w 24382413"/>
              <a:gd name="connsiteY2" fmla="*/ 13067184 h 13716000"/>
              <a:gd name="connsiteX3" fmla="*/ 23177533 w 24382413"/>
              <a:gd name="connsiteY3" fmla="*/ 12879434 h 13716000"/>
              <a:gd name="connsiteX4" fmla="*/ 22955065 w 24382413"/>
              <a:gd name="connsiteY4" fmla="*/ 13196436 h 13716000"/>
              <a:gd name="connsiteX5" fmla="*/ 23037345 w 24382413"/>
              <a:gd name="connsiteY5" fmla="*/ 13196436 h 13716000"/>
              <a:gd name="connsiteX6" fmla="*/ 23086145 w 24382413"/>
              <a:gd name="connsiteY6" fmla="*/ 13125250 h 13716000"/>
              <a:gd name="connsiteX7" fmla="*/ 23365241 w 24382413"/>
              <a:gd name="connsiteY7" fmla="*/ 13125250 h 13716000"/>
              <a:gd name="connsiteX8" fmla="*/ 23414065 w 24382413"/>
              <a:gd name="connsiteY8" fmla="*/ 13196436 h 13716000"/>
              <a:gd name="connsiteX9" fmla="*/ 23499765 w 24382413"/>
              <a:gd name="connsiteY9" fmla="*/ 13196436 h 13716000"/>
              <a:gd name="connsiteX10" fmla="*/ 23277297 w 24382413"/>
              <a:gd name="connsiteY10" fmla="*/ 12879434 h 13716000"/>
              <a:gd name="connsiteX11" fmla="*/ 22395285 w 24382413"/>
              <a:gd name="connsiteY11" fmla="*/ 12879434 h 13716000"/>
              <a:gd name="connsiteX12" fmla="*/ 22395285 w 24382413"/>
              <a:gd name="connsiteY12" fmla="*/ 13196436 h 13716000"/>
              <a:gd name="connsiteX13" fmla="*/ 22468565 w 24382413"/>
              <a:gd name="connsiteY13" fmla="*/ 13196436 h 13716000"/>
              <a:gd name="connsiteX14" fmla="*/ 22468565 w 24382413"/>
              <a:gd name="connsiteY14" fmla="*/ 12966222 h 13716000"/>
              <a:gd name="connsiteX15" fmla="*/ 22613365 w 24382413"/>
              <a:gd name="connsiteY15" fmla="*/ 13196436 h 13716000"/>
              <a:gd name="connsiteX16" fmla="*/ 22713493 w 24382413"/>
              <a:gd name="connsiteY16" fmla="*/ 13196436 h 13716000"/>
              <a:gd name="connsiteX17" fmla="*/ 22857973 w 24382413"/>
              <a:gd name="connsiteY17" fmla="*/ 12967331 h 13716000"/>
              <a:gd name="connsiteX18" fmla="*/ 22858217 w 24382413"/>
              <a:gd name="connsiteY18" fmla="*/ 13196436 h 13716000"/>
              <a:gd name="connsiteX19" fmla="*/ 22932581 w 24382413"/>
              <a:gd name="connsiteY19" fmla="*/ 13196436 h 13716000"/>
              <a:gd name="connsiteX20" fmla="*/ 22932581 w 24382413"/>
              <a:gd name="connsiteY20" fmla="*/ 12879434 h 13716000"/>
              <a:gd name="connsiteX21" fmla="*/ 22838049 w 24382413"/>
              <a:gd name="connsiteY21" fmla="*/ 12879434 h 13716000"/>
              <a:gd name="connsiteX22" fmla="*/ 22664893 w 24382413"/>
              <a:gd name="connsiteY22" fmla="*/ 13150969 h 13716000"/>
              <a:gd name="connsiteX23" fmla="*/ 22491913 w 24382413"/>
              <a:gd name="connsiteY23" fmla="*/ 12879434 h 13716000"/>
              <a:gd name="connsiteX24" fmla="*/ 23439715 w 24382413"/>
              <a:gd name="connsiteY24" fmla="*/ 12879368 h 13716000"/>
              <a:gd name="connsiteX25" fmla="*/ 23439715 w 24382413"/>
              <a:gd name="connsiteY25" fmla="*/ 12926951 h 13716000"/>
              <a:gd name="connsiteX26" fmla="*/ 23447937 w 24382413"/>
              <a:gd name="connsiteY26" fmla="*/ 12926951 h 13716000"/>
              <a:gd name="connsiteX27" fmla="*/ 23447937 w 24382413"/>
              <a:gd name="connsiteY27" fmla="*/ 12892965 h 13716000"/>
              <a:gd name="connsiteX28" fmla="*/ 23462819 w 24382413"/>
              <a:gd name="connsiteY28" fmla="*/ 12915260 h 13716000"/>
              <a:gd name="connsiteX29" fmla="*/ 23463085 w 24382413"/>
              <a:gd name="connsiteY29" fmla="*/ 12915260 h 13716000"/>
              <a:gd name="connsiteX30" fmla="*/ 23478145 w 24382413"/>
              <a:gd name="connsiteY30" fmla="*/ 12892832 h 13716000"/>
              <a:gd name="connsiteX31" fmla="*/ 23478145 w 24382413"/>
              <a:gd name="connsiteY31" fmla="*/ 12926951 h 13716000"/>
              <a:gd name="connsiteX32" fmla="*/ 23486501 w 24382413"/>
              <a:gd name="connsiteY32" fmla="*/ 12926951 h 13716000"/>
              <a:gd name="connsiteX33" fmla="*/ 23486501 w 24382413"/>
              <a:gd name="connsiteY33" fmla="*/ 12879368 h 13716000"/>
              <a:gd name="connsiteX34" fmla="*/ 23477591 w 24382413"/>
              <a:gd name="connsiteY34" fmla="*/ 12879368 h 13716000"/>
              <a:gd name="connsiteX35" fmla="*/ 23463109 w 24382413"/>
              <a:gd name="connsiteY35" fmla="*/ 12901863 h 13716000"/>
              <a:gd name="connsiteX36" fmla="*/ 23448625 w 24382413"/>
              <a:gd name="connsiteY36" fmla="*/ 12879368 h 13716000"/>
              <a:gd name="connsiteX37" fmla="*/ 23395289 w 24382413"/>
              <a:gd name="connsiteY37" fmla="*/ 12879368 h 13716000"/>
              <a:gd name="connsiteX38" fmla="*/ 23395289 w 24382413"/>
              <a:gd name="connsiteY38" fmla="*/ 12887114 h 13716000"/>
              <a:gd name="connsiteX39" fmla="*/ 23410385 w 24382413"/>
              <a:gd name="connsiteY39" fmla="*/ 12887114 h 13716000"/>
              <a:gd name="connsiteX40" fmla="*/ 23410385 w 24382413"/>
              <a:gd name="connsiteY40" fmla="*/ 12926951 h 13716000"/>
              <a:gd name="connsiteX41" fmla="*/ 23418805 w 24382413"/>
              <a:gd name="connsiteY41" fmla="*/ 12926951 h 13716000"/>
              <a:gd name="connsiteX42" fmla="*/ 23418805 w 24382413"/>
              <a:gd name="connsiteY42" fmla="*/ 12887114 h 13716000"/>
              <a:gd name="connsiteX43" fmla="*/ 23433897 w 24382413"/>
              <a:gd name="connsiteY43" fmla="*/ 12887114 h 13716000"/>
              <a:gd name="connsiteX44" fmla="*/ 23433897 w 24382413"/>
              <a:gd name="connsiteY44" fmla="*/ 12879368 h 13716000"/>
              <a:gd name="connsiteX45" fmla="*/ 22114917 w 24382413"/>
              <a:gd name="connsiteY45" fmla="*/ 12871279 h 13716000"/>
              <a:gd name="connsiteX46" fmla="*/ 21932765 w 24382413"/>
              <a:gd name="connsiteY46" fmla="*/ 12909753 h 13716000"/>
              <a:gd name="connsiteX47" fmla="*/ 21909693 w 24382413"/>
              <a:gd name="connsiteY47" fmla="*/ 12973393 h 13716000"/>
              <a:gd name="connsiteX48" fmla="*/ 21928421 w 24382413"/>
              <a:gd name="connsiteY48" fmla="*/ 13027569 h 13716000"/>
              <a:gd name="connsiteX49" fmla="*/ 22121189 w 24382413"/>
              <a:gd name="connsiteY49" fmla="*/ 13067140 h 13716000"/>
              <a:gd name="connsiteX50" fmla="*/ 22261821 w 24382413"/>
              <a:gd name="connsiteY50" fmla="*/ 13086422 h 13716000"/>
              <a:gd name="connsiteX51" fmla="*/ 22269113 w 24382413"/>
              <a:gd name="connsiteY51" fmla="*/ 13107177 h 13716000"/>
              <a:gd name="connsiteX52" fmla="*/ 22260993 w 24382413"/>
              <a:gd name="connsiteY52" fmla="*/ 13128109 h 13716000"/>
              <a:gd name="connsiteX53" fmla="*/ 22128661 w 24382413"/>
              <a:gd name="connsiteY53" fmla="*/ 13147391 h 13716000"/>
              <a:gd name="connsiteX54" fmla="*/ 21900905 w 24382413"/>
              <a:gd name="connsiteY54" fmla="*/ 13105792 h 13716000"/>
              <a:gd name="connsiteX55" fmla="*/ 21900905 w 24382413"/>
              <a:gd name="connsiteY55" fmla="*/ 13168966 h 13716000"/>
              <a:gd name="connsiteX56" fmla="*/ 22128661 w 24382413"/>
              <a:gd name="connsiteY56" fmla="*/ 13204592 h 13716000"/>
              <a:gd name="connsiteX57" fmla="*/ 22320697 w 24382413"/>
              <a:gd name="connsiteY57" fmla="*/ 13163359 h 13716000"/>
              <a:gd name="connsiteX58" fmla="*/ 22343401 w 24382413"/>
              <a:gd name="connsiteY58" fmla="*/ 13099365 h 13716000"/>
              <a:gd name="connsiteX59" fmla="*/ 22323381 w 24382413"/>
              <a:gd name="connsiteY59" fmla="*/ 13043349 h 13716000"/>
              <a:gd name="connsiteX60" fmla="*/ 22125901 w 24382413"/>
              <a:gd name="connsiteY60" fmla="*/ 13004321 h 13716000"/>
              <a:gd name="connsiteX61" fmla="*/ 21990621 w 24382413"/>
              <a:gd name="connsiteY61" fmla="*/ 12985316 h 13716000"/>
              <a:gd name="connsiteX62" fmla="*/ 21983973 w 24382413"/>
              <a:gd name="connsiteY62" fmla="*/ 12966589 h 13716000"/>
              <a:gd name="connsiteX63" fmla="*/ 21991453 w 24382413"/>
              <a:gd name="connsiteY63" fmla="*/ 12946476 h 13716000"/>
              <a:gd name="connsiteX64" fmla="*/ 22115109 w 24382413"/>
              <a:gd name="connsiteY64" fmla="*/ 12928480 h 13716000"/>
              <a:gd name="connsiteX65" fmla="*/ 22316653 w 24382413"/>
              <a:gd name="connsiteY65" fmla="*/ 12964295 h 13716000"/>
              <a:gd name="connsiteX66" fmla="*/ 22316653 w 24382413"/>
              <a:gd name="connsiteY66" fmla="*/ 12901121 h 13716000"/>
              <a:gd name="connsiteX67" fmla="*/ 22114917 w 24382413"/>
              <a:gd name="connsiteY67" fmla="*/ 12871279 h 13716000"/>
              <a:gd name="connsiteX68" fmla="*/ 21626945 w 24382413"/>
              <a:gd name="connsiteY68" fmla="*/ 12871279 h 13716000"/>
              <a:gd name="connsiteX69" fmla="*/ 21413853 w 24382413"/>
              <a:gd name="connsiteY69" fmla="*/ 12927428 h 13716000"/>
              <a:gd name="connsiteX70" fmla="*/ 21372165 w 24382413"/>
              <a:gd name="connsiteY70" fmla="*/ 13037930 h 13716000"/>
              <a:gd name="connsiteX71" fmla="*/ 21413853 w 24382413"/>
              <a:gd name="connsiteY71" fmla="*/ 13148078 h 13716000"/>
              <a:gd name="connsiteX72" fmla="*/ 21626125 w 24382413"/>
              <a:gd name="connsiteY72" fmla="*/ 13204592 h 13716000"/>
              <a:gd name="connsiteX73" fmla="*/ 21824657 w 24382413"/>
              <a:gd name="connsiteY73" fmla="*/ 13153596 h 13716000"/>
              <a:gd name="connsiteX74" fmla="*/ 21858333 w 24382413"/>
              <a:gd name="connsiteY74" fmla="*/ 13056591 h 13716000"/>
              <a:gd name="connsiteX75" fmla="*/ 21858333 w 24382413"/>
              <a:gd name="connsiteY75" fmla="*/ 13019181 h 13716000"/>
              <a:gd name="connsiteX76" fmla="*/ 21587805 w 24382413"/>
              <a:gd name="connsiteY76" fmla="*/ 13019192 h 13716000"/>
              <a:gd name="connsiteX77" fmla="*/ 21587805 w 24382413"/>
              <a:gd name="connsiteY77" fmla="*/ 13076792 h 13716000"/>
              <a:gd name="connsiteX78" fmla="*/ 21783701 w 24382413"/>
              <a:gd name="connsiteY78" fmla="*/ 13076792 h 13716000"/>
              <a:gd name="connsiteX79" fmla="*/ 21768045 w 24382413"/>
              <a:gd name="connsiteY79" fmla="*/ 13116097 h 13716000"/>
              <a:gd name="connsiteX80" fmla="*/ 21626137 w 24382413"/>
              <a:gd name="connsiteY80" fmla="*/ 13146892 h 13716000"/>
              <a:gd name="connsiteX81" fmla="*/ 21472305 w 24382413"/>
              <a:gd name="connsiteY81" fmla="*/ 13109482 h 13716000"/>
              <a:gd name="connsiteX82" fmla="*/ 21447453 w 24382413"/>
              <a:gd name="connsiteY82" fmla="*/ 13037930 h 13716000"/>
              <a:gd name="connsiteX83" fmla="*/ 21472661 w 24382413"/>
              <a:gd name="connsiteY83" fmla="*/ 12966467 h 13716000"/>
              <a:gd name="connsiteX84" fmla="*/ 21626581 w 24382413"/>
              <a:gd name="connsiteY84" fmla="*/ 12930697 h 13716000"/>
              <a:gd name="connsiteX85" fmla="*/ 21835673 w 24382413"/>
              <a:gd name="connsiteY85" fmla="*/ 12972185 h 13716000"/>
              <a:gd name="connsiteX86" fmla="*/ 21835673 w 24382413"/>
              <a:gd name="connsiteY86" fmla="*/ 12905520 h 13716000"/>
              <a:gd name="connsiteX87" fmla="*/ 21626945 w 24382413"/>
              <a:gd name="connsiteY87" fmla="*/ 12871279 h 13716000"/>
              <a:gd name="connsiteX88" fmla="*/ 0 w 24382413"/>
              <a:gd name="connsiteY88" fmla="*/ 0 h 13716000"/>
              <a:gd name="connsiteX89" fmla="*/ 24382413 w 24382413"/>
              <a:gd name="connsiteY89" fmla="*/ 0 h 13716000"/>
              <a:gd name="connsiteX90" fmla="*/ 24382413 w 24382413"/>
              <a:gd name="connsiteY90" fmla="*/ 13716000 h 13716000"/>
              <a:gd name="connsiteX91" fmla="*/ 0 w 24382413"/>
              <a:gd name="connsiteY91" fmla="*/ 13716000 h 137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24382413" h="13716000">
                <a:moveTo>
                  <a:pt x="23225505" y="12921643"/>
                </a:moveTo>
                <a:lnTo>
                  <a:pt x="23325369" y="13067184"/>
                </a:lnTo>
                <a:lnTo>
                  <a:pt x="23125929" y="13067184"/>
                </a:lnTo>
                <a:close/>
                <a:moveTo>
                  <a:pt x="23177533" y="12879434"/>
                </a:moveTo>
                <a:lnTo>
                  <a:pt x="22955065" y="13196436"/>
                </a:lnTo>
                <a:lnTo>
                  <a:pt x="23037345" y="13196436"/>
                </a:lnTo>
                <a:lnTo>
                  <a:pt x="23086145" y="13125250"/>
                </a:lnTo>
                <a:lnTo>
                  <a:pt x="23365241" y="13125250"/>
                </a:lnTo>
                <a:lnTo>
                  <a:pt x="23414065" y="13196436"/>
                </a:lnTo>
                <a:lnTo>
                  <a:pt x="23499765" y="13196436"/>
                </a:lnTo>
                <a:lnTo>
                  <a:pt x="23277297" y="12879434"/>
                </a:lnTo>
                <a:close/>
                <a:moveTo>
                  <a:pt x="22395285" y="12879434"/>
                </a:moveTo>
                <a:lnTo>
                  <a:pt x="22395285" y="13196436"/>
                </a:lnTo>
                <a:lnTo>
                  <a:pt x="22468565" y="13196436"/>
                </a:lnTo>
                <a:lnTo>
                  <a:pt x="22468565" y="12966222"/>
                </a:lnTo>
                <a:lnTo>
                  <a:pt x="22613365" y="13196436"/>
                </a:lnTo>
                <a:lnTo>
                  <a:pt x="22713493" y="13196436"/>
                </a:lnTo>
                <a:lnTo>
                  <a:pt x="22857973" y="12967331"/>
                </a:lnTo>
                <a:lnTo>
                  <a:pt x="22858217" y="13196436"/>
                </a:lnTo>
                <a:lnTo>
                  <a:pt x="22932581" y="13196436"/>
                </a:lnTo>
                <a:lnTo>
                  <a:pt x="22932581" y="12879434"/>
                </a:lnTo>
                <a:lnTo>
                  <a:pt x="22838049" y="12879434"/>
                </a:lnTo>
                <a:lnTo>
                  <a:pt x="22664893" y="13150969"/>
                </a:lnTo>
                <a:lnTo>
                  <a:pt x="22491913" y="12879434"/>
                </a:lnTo>
                <a:close/>
                <a:moveTo>
                  <a:pt x="23439715" y="12879368"/>
                </a:moveTo>
                <a:lnTo>
                  <a:pt x="23439715" y="12926951"/>
                </a:lnTo>
                <a:lnTo>
                  <a:pt x="23447937" y="12926951"/>
                </a:lnTo>
                <a:lnTo>
                  <a:pt x="23447937" y="12892965"/>
                </a:lnTo>
                <a:lnTo>
                  <a:pt x="23462819" y="12915260"/>
                </a:lnTo>
                <a:lnTo>
                  <a:pt x="23463085" y="12915260"/>
                </a:lnTo>
                <a:lnTo>
                  <a:pt x="23478145" y="12892832"/>
                </a:lnTo>
                <a:lnTo>
                  <a:pt x="23478145" y="12926951"/>
                </a:lnTo>
                <a:lnTo>
                  <a:pt x="23486501" y="12926951"/>
                </a:lnTo>
                <a:lnTo>
                  <a:pt x="23486501" y="12879368"/>
                </a:lnTo>
                <a:lnTo>
                  <a:pt x="23477591" y="12879368"/>
                </a:lnTo>
                <a:lnTo>
                  <a:pt x="23463109" y="12901863"/>
                </a:lnTo>
                <a:lnTo>
                  <a:pt x="23448625" y="12879368"/>
                </a:lnTo>
                <a:close/>
                <a:moveTo>
                  <a:pt x="23395289" y="12879368"/>
                </a:moveTo>
                <a:lnTo>
                  <a:pt x="23395289" y="12887114"/>
                </a:lnTo>
                <a:lnTo>
                  <a:pt x="23410385" y="12887114"/>
                </a:lnTo>
                <a:lnTo>
                  <a:pt x="23410385" y="12926951"/>
                </a:lnTo>
                <a:lnTo>
                  <a:pt x="23418805" y="12926951"/>
                </a:lnTo>
                <a:lnTo>
                  <a:pt x="23418805" y="12887114"/>
                </a:lnTo>
                <a:lnTo>
                  <a:pt x="23433897" y="12887114"/>
                </a:lnTo>
                <a:lnTo>
                  <a:pt x="23433897" y="12879368"/>
                </a:lnTo>
                <a:close/>
                <a:moveTo>
                  <a:pt x="22114917" y="12871279"/>
                </a:moveTo>
                <a:cubicBezTo>
                  <a:pt x="22002345" y="12871279"/>
                  <a:pt x="21956201" y="12886427"/>
                  <a:pt x="21932765" y="12909753"/>
                </a:cubicBezTo>
                <a:cubicBezTo>
                  <a:pt x="21914681" y="12927749"/>
                  <a:pt x="21909693" y="12949790"/>
                  <a:pt x="21909693" y="12973393"/>
                </a:cubicBezTo>
                <a:cubicBezTo>
                  <a:pt x="21909693" y="12996442"/>
                  <a:pt x="21915589" y="13014804"/>
                  <a:pt x="21928421" y="13027569"/>
                </a:cubicBezTo>
                <a:cubicBezTo>
                  <a:pt x="21951581" y="13050618"/>
                  <a:pt x="21994589" y="13061356"/>
                  <a:pt x="22121189" y="13067140"/>
                </a:cubicBezTo>
                <a:cubicBezTo>
                  <a:pt x="22234597" y="13072559"/>
                  <a:pt x="22252225" y="13076870"/>
                  <a:pt x="22261821" y="13086422"/>
                </a:cubicBezTo>
                <a:cubicBezTo>
                  <a:pt x="22266985" y="13091563"/>
                  <a:pt x="22269113" y="13098268"/>
                  <a:pt x="22269113" y="13107177"/>
                </a:cubicBezTo>
                <a:cubicBezTo>
                  <a:pt x="22269113" y="13114801"/>
                  <a:pt x="22267085" y="13122048"/>
                  <a:pt x="22260993" y="13128109"/>
                </a:cubicBezTo>
                <a:cubicBezTo>
                  <a:pt x="22247973" y="13141052"/>
                  <a:pt x="22214937" y="13147391"/>
                  <a:pt x="22128661" y="13147391"/>
                </a:cubicBezTo>
                <a:cubicBezTo>
                  <a:pt x="22051045" y="13147391"/>
                  <a:pt x="21948801" y="13128375"/>
                  <a:pt x="21900905" y="13105792"/>
                </a:cubicBezTo>
                <a:lnTo>
                  <a:pt x="21900905" y="13168966"/>
                </a:lnTo>
                <a:cubicBezTo>
                  <a:pt x="21950649" y="13190364"/>
                  <a:pt x="22038593" y="13204592"/>
                  <a:pt x="22128661" y="13204592"/>
                </a:cubicBezTo>
                <a:cubicBezTo>
                  <a:pt x="22250377" y="13204592"/>
                  <a:pt x="22297437" y="13186497"/>
                  <a:pt x="22320697" y="13163359"/>
                </a:cubicBezTo>
                <a:cubicBezTo>
                  <a:pt x="22338329" y="13145828"/>
                  <a:pt x="22343401" y="13123422"/>
                  <a:pt x="22343401" y="13099365"/>
                </a:cubicBezTo>
                <a:cubicBezTo>
                  <a:pt x="22343401" y="13076404"/>
                  <a:pt x="22336389" y="13056292"/>
                  <a:pt x="22323381" y="13043349"/>
                </a:cubicBezTo>
                <a:cubicBezTo>
                  <a:pt x="22300497" y="13020577"/>
                  <a:pt x="22259517" y="13010382"/>
                  <a:pt x="22125901" y="13004321"/>
                </a:cubicBezTo>
                <a:cubicBezTo>
                  <a:pt x="22024949" y="12999910"/>
                  <a:pt x="22000305" y="12994957"/>
                  <a:pt x="21990621" y="12985316"/>
                </a:cubicBezTo>
                <a:cubicBezTo>
                  <a:pt x="21986189" y="12980917"/>
                  <a:pt x="21983973" y="12974490"/>
                  <a:pt x="21983973" y="12966589"/>
                </a:cubicBezTo>
                <a:cubicBezTo>
                  <a:pt x="21983973" y="12958411"/>
                  <a:pt x="21986289" y="12951618"/>
                  <a:pt x="21991453" y="12946476"/>
                </a:cubicBezTo>
                <a:cubicBezTo>
                  <a:pt x="22001969" y="12936005"/>
                  <a:pt x="22029005" y="12928480"/>
                  <a:pt x="22115109" y="12928480"/>
                </a:cubicBezTo>
                <a:cubicBezTo>
                  <a:pt x="22185705" y="12928480"/>
                  <a:pt x="22267741" y="12943640"/>
                  <a:pt x="22316653" y="12964295"/>
                </a:cubicBezTo>
                <a:lnTo>
                  <a:pt x="22316653" y="12901121"/>
                </a:lnTo>
                <a:cubicBezTo>
                  <a:pt x="22273737" y="12884133"/>
                  <a:pt x="22203149" y="12871279"/>
                  <a:pt x="22114917" y="12871279"/>
                </a:cubicBezTo>
                <a:close/>
                <a:moveTo>
                  <a:pt x="21626945" y="12871279"/>
                </a:moveTo>
                <a:cubicBezTo>
                  <a:pt x="21504333" y="12871279"/>
                  <a:pt x="21443985" y="12897453"/>
                  <a:pt x="21413853" y="12927428"/>
                </a:cubicBezTo>
                <a:cubicBezTo>
                  <a:pt x="21386005" y="12955142"/>
                  <a:pt x="21372165" y="12993461"/>
                  <a:pt x="21372165" y="13037930"/>
                </a:cubicBezTo>
                <a:cubicBezTo>
                  <a:pt x="21372165" y="13084937"/>
                  <a:pt x="21387457" y="13121804"/>
                  <a:pt x="21413853" y="13148078"/>
                </a:cubicBezTo>
                <a:cubicBezTo>
                  <a:pt x="21444073" y="13178241"/>
                  <a:pt x="21497593" y="13204592"/>
                  <a:pt x="21626125" y="13204592"/>
                </a:cubicBezTo>
                <a:cubicBezTo>
                  <a:pt x="21736905" y="13204592"/>
                  <a:pt x="21794073" y="13184025"/>
                  <a:pt x="21824657" y="13153596"/>
                </a:cubicBezTo>
                <a:cubicBezTo>
                  <a:pt x="21847409" y="13130957"/>
                  <a:pt x="21858333" y="13102246"/>
                  <a:pt x="21858333" y="13056591"/>
                </a:cubicBezTo>
                <a:lnTo>
                  <a:pt x="21858333" y="13019181"/>
                </a:lnTo>
                <a:lnTo>
                  <a:pt x="21587805" y="13019192"/>
                </a:lnTo>
                <a:lnTo>
                  <a:pt x="21587805" y="13076792"/>
                </a:lnTo>
                <a:lnTo>
                  <a:pt x="21783701" y="13076792"/>
                </a:lnTo>
                <a:cubicBezTo>
                  <a:pt x="21783789" y="13090921"/>
                  <a:pt x="21780153" y="13104052"/>
                  <a:pt x="21768045" y="13116097"/>
                </a:cubicBezTo>
                <a:cubicBezTo>
                  <a:pt x="21749381" y="13134670"/>
                  <a:pt x="21700693" y="13146892"/>
                  <a:pt x="21626137" y="13146892"/>
                </a:cubicBezTo>
                <a:cubicBezTo>
                  <a:pt x="21532565" y="13146892"/>
                  <a:pt x="21493061" y="13130126"/>
                  <a:pt x="21472305" y="13109482"/>
                </a:cubicBezTo>
                <a:cubicBezTo>
                  <a:pt x="21456649" y="13093813"/>
                  <a:pt x="21447453" y="13071440"/>
                  <a:pt x="21447453" y="13037930"/>
                </a:cubicBezTo>
                <a:cubicBezTo>
                  <a:pt x="21447453" y="13006049"/>
                  <a:pt x="21456005" y="12983045"/>
                  <a:pt x="21472661" y="12966467"/>
                </a:cubicBezTo>
                <a:cubicBezTo>
                  <a:pt x="21492953" y="12946277"/>
                  <a:pt x="21539105" y="12930697"/>
                  <a:pt x="21626581" y="12930697"/>
                </a:cubicBezTo>
                <a:cubicBezTo>
                  <a:pt x="21715429" y="12930697"/>
                  <a:pt x="21789429" y="12948626"/>
                  <a:pt x="21835673" y="12972185"/>
                </a:cubicBezTo>
                <a:lnTo>
                  <a:pt x="21835673" y="12905520"/>
                </a:lnTo>
                <a:cubicBezTo>
                  <a:pt x="21796709" y="12887402"/>
                  <a:pt x="21724337" y="12871279"/>
                  <a:pt x="21626945" y="12871279"/>
                </a:cubicBezTo>
                <a:close/>
                <a:moveTo>
                  <a:pt x="0" y="0"/>
                </a:moveTo>
                <a:lnTo>
                  <a:pt x="24382413" y="0"/>
                </a:lnTo>
                <a:lnTo>
                  <a:pt x="24382413" y="13716000"/>
                </a:lnTo>
                <a:lnTo>
                  <a:pt x="0" y="13716000"/>
                </a:lnTo>
                <a:close/>
              </a:path>
            </a:pathLst>
          </a:custGeom>
          <a:solidFill>
            <a:schemeClr val="bg2">
              <a:lumMod val="90000"/>
            </a:schemeClr>
          </a:solidFill>
        </p:spPr>
        <p:txBody>
          <a:bodyPr wrap="square" anchor="ctr" anchorCtr="1">
            <a:noAutofit/>
          </a:bodyPr>
          <a:lstStyle>
            <a:lvl1pPr>
              <a:lnSpc>
                <a:spcPct val="88000"/>
              </a:lnSpc>
              <a:defRPr sz="4000" b="0"/>
            </a:lvl1pPr>
            <a:lvl3pPr algn="ctr">
              <a:defRPr/>
            </a:lvl3pPr>
          </a:lstStyle>
          <a:p>
            <a:pPr lvl="0"/>
            <a:endParaRPr lang="en-GB"/>
          </a:p>
        </p:txBody>
      </p:sp>
      <p:sp>
        <p:nvSpPr>
          <p:cNvPr id="8" name="Date Placeholder 7">
            <a:extLst>
              <a:ext uri="{FF2B5EF4-FFF2-40B4-BE49-F238E27FC236}">
                <a16:creationId xmlns:a16="http://schemas.microsoft.com/office/drawing/2014/main" id="{2781F175-7E0F-A5F0-5EA8-84A156206C97}"/>
              </a:ext>
            </a:extLst>
          </p:cNvPr>
          <p:cNvSpPr>
            <a:spLocks noGrp="1"/>
          </p:cNvSpPr>
          <p:nvPr>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9" name="Footer Placeholder 8">
            <a:extLst>
              <a:ext uri="{FF2B5EF4-FFF2-40B4-BE49-F238E27FC236}">
                <a16:creationId xmlns:a16="http://schemas.microsoft.com/office/drawing/2014/main" id="{DE5FF143-6937-F4F3-E199-A5174D32FA83}"/>
              </a:ext>
            </a:extLst>
          </p:cNvPr>
          <p:cNvSpPr>
            <a:spLocks noGrp="1"/>
          </p:cNvSpPr>
          <p:nvPr>
            <p:ph type="ftr" sz="quarter" idx="11"/>
          </p:nvPr>
        </p:nvSpPr>
        <p:spPr/>
        <p:txBody>
          <a:bodyPr/>
          <a:lstStyle>
            <a:lvl1pPr>
              <a:defRPr>
                <a:solidFill>
                  <a:schemeClr val="bg1"/>
                </a:solidFill>
              </a:defRPr>
            </a:lvl1pPr>
          </a:lstStyle>
          <a:p>
            <a:r>
              <a:rPr lang="en-GB"/>
              <a:t>© GSMA 2022</a:t>
            </a:r>
          </a:p>
        </p:txBody>
      </p:sp>
      <p:sp>
        <p:nvSpPr>
          <p:cNvPr id="10" name="Slide Number Placeholder 9">
            <a:extLst>
              <a:ext uri="{FF2B5EF4-FFF2-40B4-BE49-F238E27FC236}">
                <a16:creationId xmlns:a16="http://schemas.microsoft.com/office/drawing/2014/main" id="{5F2CA7A7-D746-BE19-F148-7811E73C490C}"/>
              </a:ext>
            </a:extLst>
          </p:cNvPr>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sp>
        <p:nvSpPr>
          <p:cNvPr id="11" name="Title 10">
            <a:extLst>
              <a:ext uri="{FF2B5EF4-FFF2-40B4-BE49-F238E27FC236}">
                <a16:creationId xmlns:a16="http://schemas.microsoft.com/office/drawing/2014/main" id="{60ACDC8D-FE47-7356-E580-965D01DB878E}"/>
              </a:ext>
            </a:extLst>
          </p:cNvPr>
          <p:cNvSpPr>
            <a:spLocks noGrp="1"/>
          </p:cNvSpPr>
          <p:nvPr>
            <p:ph type="title"/>
          </p:nvPr>
        </p:nvSpPr>
        <p:spPr>
          <a:xfrm>
            <a:off x="881063" y="3580745"/>
            <a:ext cx="23401337" cy="1277274"/>
          </a:xfrm>
        </p:spPr>
        <p:txBody>
          <a:bodyPr/>
          <a:lstStyle>
            <a:lvl1pPr>
              <a:defRPr sz="10000">
                <a:solidFill>
                  <a:schemeClr val="bg1"/>
                </a:solidFill>
              </a:defRPr>
            </a:lvl1pPr>
          </a:lstStyle>
          <a:p>
            <a:r>
              <a:rPr lang="en-GB"/>
              <a:t>Click to edit Master title style</a:t>
            </a:r>
          </a:p>
        </p:txBody>
      </p:sp>
      <p:sp>
        <p:nvSpPr>
          <p:cNvPr id="14" name="Text Placeholder 10">
            <a:extLst>
              <a:ext uri="{FF2B5EF4-FFF2-40B4-BE49-F238E27FC236}">
                <a16:creationId xmlns:a16="http://schemas.microsoft.com/office/drawing/2014/main" id="{0C820201-394A-F114-2B1F-6214C40DE247}"/>
              </a:ext>
            </a:extLst>
          </p:cNvPr>
          <p:cNvSpPr>
            <a:spLocks noGrp="1"/>
          </p:cNvSpPr>
          <p:nvPr>
            <p:ph type="body" sz="quarter" idx="14"/>
          </p:nvPr>
        </p:nvSpPr>
        <p:spPr>
          <a:xfrm>
            <a:off x="881063" y="5150414"/>
            <a:ext cx="22618700" cy="969496"/>
          </a:xfrm>
        </p:spPr>
        <p:txBody>
          <a:bodyPr/>
          <a:lstStyle>
            <a:lvl1pPr>
              <a:defRPr sz="5400" b="0">
                <a:solidFill>
                  <a:schemeClr val="bg1"/>
                </a:solidFill>
              </a:defRPr>
            </a:lvl1pPr>
          </a:lstStyle>
          <a:p>
            <a:pPr lvl="0"/>
            <a:r>
              <a:rPr lang="en-GB"/>
              <a:t>Click to edit Master text styles</a:t>
            </a:r>
          </a:p>
        </p:txBody>
      </p:sp>
    </p:spTree>
    <p:extLst>
      <p:ext uri="{BB962C8B-B14F-4D97-AF65-F5344CB8AC3E}">
        <p14:creationId xmlns:p14="http://schemas.microsoft.com/office/powerpoint/2010/main" val="291324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_Section Divider_Picture">
    <p:bg>
      <p:bgPr>
        <a:blipFill>
          <a:blip r:embed="rId2"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8" name="Date Placeholder 7">
            <a:extLst>
              <a:ext uri="{FF2B5EF4-FFF2-40B4-BE49-F238E27FC236}">
                <a16:creationId xmlns:a16="http://schemas.microsoft.com/office/drawing/2014/main" id="{2781F175-7E0F-A5F0-5EA8-84A156206C97}"/>
              </a:ext>
            </a:extLst>
          </p:cNvPr>
          <p:cNvSpPr>
            <a:spLocks noGrp="1"/>
          </p:cNvSpPr>
          <p:nvPr>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9" name="Footer Placeholder 8">
            <a:extLst>
              <a:ext uri="{FF2B5EF4-FFF2-40B4-BE49-F238E27FC236}">
                <a16:creationId xmlns:a16="http://schemas.microsoft.com/office/drawing/2014/main" id="{DE5FF143-6937-F4F3-E199-A5174D32FA83}"/>
              </a:ext>
            </a:extLst>
          </p:cNvPr>
          <p:cNvSpPr>
            <a:spLocks noGrp="1"/>
          </p:cNvSpPr>
          <p:nvPr>
            <p:ph type="ftr" sz="quarter" idx="11"/>
          </p:nvPr>
        </p:nvSpPr>
        <p:spPr/>
        <p:txBody>
          <a:bodyPr/>
          <a:lstStyle>
            <a:lvl1pPr>
              <a:defRPr>
                <a:solidFill>
                  <a:schemeClr val="bg1"/>
                </a:solidFill>
              </a:defRPr>
            </a:lvl1pPr>
          </a:lstStyle>
          <a:p>
            <a:r>
              <a:rPr lang="en-GB"/>
              <a:t>© GSMA 2022</a:t>
            </a:r>
          </a:p>
        </p:txBody>
      </p:sp>
      <p:sp>
        <p:nvSpPr>
          <p:cNvPr id="10" name="Slide Number Placeholder 9">
            <a:extLst>
              <a:ext uri="{FF2B5EF4-FFF2-40B4-BE49-F238E27FC236}">
                <a16:creationId xmlns:a16="http://schemas.microsoft.com/office/drawing/2014/main" id="{5F2CA7A7-D746-BE19-F148-7811E73C490C}"/>
              </a:ext>
            </a:extLst>
          </p:cNvPr>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sp>
        <p:nvSpPr>
          <p:cNvPr id="11" name="Title 10">
            <a:extLst>
              <a:ext uri="{FF2B5EF4-FFF2-40B4-BE49-F238E27FC236}">
                <a16:creationId xmlns:a16="http://schemas.microsoft.com/office/drawing/2014/main" id="{60ACDC8D-FE47-7356-E580-965D01DB878E}"/>
              </a:ext>
            </a:extLst>
          </p:cNvPr>
          <p:cNvSpPr>
            <a:spLocks noGrp="1"/>
          </p:cNvSpPr>
          <p:nvPr>
            <p:ph type="title"/>
          </p:nvPr>
        </p:nvSpPr>
        <p:spPr>
          <a:xfrm>
            <a:off x="881063" y="3580745"/>
            <a:ext cx="23401337" cy="1277274"/>
          </a:xfrm>
        </p:spPr>
        <p:txBody>
          <a:bodyPr/>
          <a:lstStyle>
            <a:lvl1pPr>
              <a:defRPr sz="10000">
                <a:solidFill>
                  <a:schemeClr val="bg1"/>
                </a:solidFill>
              </a:defRPr>
            </a:lvl1pPr>
          </a:lstStyle>
          <a:p>
            <a:r>
              <a:rPr lang="en-GB"/>
              <a:t>Click to edit Master title style</a:t>
            </a:r>
          </a:p>
        </p:txBody>
      </p:sp>
      <p:pic>
        <p:nvPicPr>
          <p:cNvPr id="13" name="Graphic 12">
            <a:extLst>
              <a:ext uri="{FF2B5EF4-FFF2-40B4-BE49-F238E27FC236}">
                <a16:creationId xmlns:a16="http://schemas.microsoft.com/office/drawing/2014/main" id="{C179A0BF-49E1-7C12-B83B-507FBE716AE6}"/>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21372166" y="12871281"/>
            <a:ext cx="2127600" cy="333546"/>
          </a:xfrm>
          <a:prstGeom prst="rect">
            <a:avLst/>
          </a:prstGeom>
        </p:spPr>
      </p:pic>
      <p:sp>
        <p:nvSpPr>
          <p:cNvPr id="14" name="Text Placeholder 10">
            <a:extLst>
              <a:ext uri="{FF2B5EF4-FFF2-40B4-BE49-F238E27FC236}">
                <a16:creationId xmlns:a16="http://schemas.microsoft.com/office/drawing/2014/main" id="{0C820201-394A-F114-2B1F-6214C40DE247}"/>
              </a:ext>
            </a:extLst>
          </p:cNvPr>
          <p:cNvSpPr>
            <a:spLocks noGrp="1"/>
          </p:cNvSpPr>
          <p:nvPr>
            <p:ph type="body" sz="quarter" idx="14"/>
          </p:nvPr>
        </p:nvSpPr>
        <p:spPr>
          <a:xfrm>
            <a:off x="881063" y="5150414"/>
            <a:ext cx="22618700" cy="969496"/>
          </a:xfrm>
        </p:spPr>
        <p:txBody>
          <a:bodyPr/>
          <a:lstStyle>
            <a:lvl1pPr>
              <a:defRPr sz="5400" b="0">
                <a:solidFill>
                  <a:schemeClr val="bg1"/>
                </a:solidFill>
              </a:defRPr>
            </a:lvl1pPr>
          </a:lstStyle>
          <a:p>
            <a:pPr lvl="0"/>
            <a:r>
              <a:rPr lang="en-GB"/>
              <a:t>Click to edit Master text styles</a:t>
            </a:r>
          </a:p>
        </p:txBody>
      </p:sp>
    </p:spTree>
    <p:extLst>
      <p:ext uri="{BB962C8B-B14F-4D97-AF65-F5344CB8AC3E}">
        <p14:creationId xmlns:p14="http://schemas.microsoft.com/office/powerpoint/2010/main" val="1713200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Section Divider 04">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972ED41C-BC63-CCC9-525D-2F7C1D56F627}"/>
              </a:ext>
            </a:extLst>
          </p:cNvPr>
          <p:cNvGrpSpPr/>
          <p:nvPr userDrawn="1"/>
        </p:nvGrpSpPr>
        <p:grpSpPr>
          <a:xfrm rot="16200000">
            <a:off x="5333209" y="-5333211"/>
            <a:ext cx="13715998" cy="24382417"/>
            <a:chOff x="3" y="-1"/>
            <a:chExt cx="24382416" cy="24382424"/>
          </a:xfrm>
        </p:grpSpPr>
        <p:sp>
          <p:nvSpPr>
            <p:cNvPr id="7" name="Rectangle 6">
              <a:extLst>
                <a:ext uri="{FF2B5EF4-FFF2-40B4-BE49-F238E27FC236}">
                  <a16:creationId xmlns:a16="http://schemas.microsoft.com/office/drawing/2014/main" id="{5D1B524B-3D40-A964-AE67-36FE4D8385E0}"/>
                </a:ext>
              </a:extLst>
            </p:cNvPr>
            <p:cNvSpPr/>
            <p:nvPr/>
          </p:nvSpPr>
          <p:spPr>
            <a:xfrm rot="16200000">
              <a:off x="6096003" y="-6096000"/>
              <a:ext cx="12190416" cy="243824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nvGrpSpPr>
            <p:cNvPr id="12" name="Group 11">
              <a:extLst>
                <a:ext uri="{FF2B5EF4-FFF2-40B4-BE49-F238E27FC236}">
                  <a16:creationId xmlns:a16="http://schemas.microsoft.com/office/drawing/2014/main" id="{D511F6C9-8F96-B31B-E24E-C5A2B8D6DA99}"/>
                </a:ext>
              </a:extLst>
            </p:cNvPr>
            <p:cNvGrpSpPr/>
            <p:nvPr userDrawn="1"/>
          </p:nvGrpSpPr>
          <p:grpSpPr>
            <a:xfrm>
              <a:off x="3" y="12191209"/>
              <a:ext cx="24382416" cy="12191214"/>
              <a:chOff x="3" y="12879162"/>
              <a:chExt cx="24382416" cy="6690742"/>
            </a:xfrm>
          </p:grpSpPr>
          <p:sp>
            <p:nvSpPr>
              <p:cNvPr id="8" name="Rectangle 7">
                <a:extLst>
                  <a:ext uri="{FF2B5EF4-FFF2-40B4-BE49-F238E27FC236}">
                    <a16:creationId xmlns:a16="http://schemas.microsoft.com/office/drawing/2014/main" id="{289ECD7D-3D62-C3F0-8DC0-E6A2C72260EF}"/>
                  </a:ext>
                </a:extLst>
              </p:cNvPr>
              <p:cNvSpPr>
                <a:spLocks/>
              </p:cNvSpPr>
              <p:nvPr/>
            </p:nvSpPr>
            <p:spPr>
              <a:xfrm rot="16200000">
                <a:off x="10852760" y="2026407"/>
                <a:ext cx="2676903" cy="243824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9" name="Rectangle 8">
                <a:extLst>
                  <a:ext uri="{FF2B5EF4-FFF2-40B4-BE49-F238E27FC236}">
                    <a16:creationId xmlns:a16="http://schemas.microsoft.com/office/drawing/2014/main" id="{0F71AC1C-6861-88DE-0456-AB5F6C35D8CE}"/>
                  </a:ext>
                </a:extLst>
              </p:cNvPr>
              <p:cNvSpPr/>
              <p:nvPr/>
            </p:nvSpPr>
            <p:spPr>
              <a:xfrm rot="16200000">
                <a:off x="11067304" y="4488770"/>
                <a:ext cx="2247816" cy="24382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0" name="Rectangle 9">
                <a:extLst>
                  <a:ext uri="{FF2B5EF4-FFF2-40B4-BE49-F238E27FC236}">
                    <a16:creationId xmlns:a16="http://schemas.microsoft.com/office/drawing/2014/main" id="{C7E037D4-079F-4C16-7B74-BDFEB31FD933}"/>
                  </a:ext>
                </a:extLst>
              </p:cNvPr>
              <p:cNvSpPr>
                <a:spLocks/>
              </p:cNvSpPr>
              <p:nvPr userDrawn="1"/>
            </p:nvSpPr>
            <p:spPr>
              <a:xfrm rot="16200000">
                <a:off x="11308201" y="6495688"/>
                <a:ext cx="1766018" cy="243824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grpSp>
      <p:sp>
        <p:nvSpPr>
          <p:cNvPr id="3" name="Date Placeholder 2">
            <a:extLst>
              <a:ext uri="{FF2B5EF4-FFF2-40B4-BE49-F238E27FC236}">
                <a16:creationId xmlns:a16="http://schemas.microsoft.com/office/drawing/2014/main" id="{0047735E-7B8F-8BC8-4F7E-BCF621E9717A}"/>
              </a:ext>
            </a:extLst>
          </p:cNvPr>
          <p:cNvSpPr>
            <a:spLocks noGrp="1"/>
          </p:cNvSpPr>
          <p:nvPr userDrawn="1">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4" name="Footer Placeholder 3">
            <a:extLst>
              <a:ext uri="{FF2B5EF4-FFF2-40B4-BE49-F238E27FC236}">
                <a16:creationId xmlns:a16="http://schemas.microsoft.com/office/drawing/2014/main" id="{42987D87-0237-95AC-CF2A-0A06A3DDEA15}"/>
              </a:ext>
            </a:extLst>
          </p:cNvPr>
          <p:cNvSpPr>
            <a:spLocks noGrp="1"/>
          </p:cNvSpPr>
          <p:nvPr userDrawn="1">
            <p:ph type="ftr" sz="quarter" idx="11"/>
          </p:nvPr>
        </p:nvSpPr>
        <p:spPr/>
        <p:txBody>
          <a:bodyPr/>
          <a:lstStyle>
            <a:lvl1pPr>
              <a:defRPr>
                <a:solidFill>
                  <a:schemeClr val="bg1"/>
                </a:solidFill>
              </a:defRPr>
            </a:lvl1pPr>
          </a:lstStyle>
          <a:p>
            <a:r>
              <a:rPr lang="en-GB"/>
              <a:t>© GSMA 2022</a:t>
            </a:r>
          </a:p>
        </p:txBody>
      </p:sp>
      <p:sp>
        <p:nvSpPr>
          <p:cNvPr id="5" name="Slide Number Placeholder 4">
            <a:extLst>
              <a:ext uri="{FF2B5EF4-FFF2-40B4-BE49-F238E27FC236}">
                <a16:creationId xmlns:a16="http://schemas.microsoft.com/office/drawing/2014/main" id="{859CCE7D-722A-BE32-8704-7FDDF2102C3A}"/>
              </a:ext>
            </a:extLst>
          </p:cNvPr>
          <p:cNvSpPr>
            <a:spLocks noGrp="1"/>
          </p:cNvSpPr>
          <p:nvPr userDrawn="1">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pic>
        <p:nvPicPr>
          <p:cNvPr id="11" name="Graphic 10">
            <a:extLst>
              <a:ext uri="{FF2B5EF4-FFF2-40B4-BE49-F238E27FC236}">
                <a16:creationId xmlns:a16="http://schemas.microsoft.com/office/drawing/2014/main" id="{27B900B3-DF3E-739D-34F9-3945912E3984}"/>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6" y="12871281"/>
            <a:ext cx="2127600" cy="333546"/>
          </a:xfrm>
          <a:prstGeom prst="rect">
            <a:avLst/>
          </a:prstGeom>
        </p:spPr>
      </p:pic>
      <p:sp>
        <p:nvSpPr>
          <p:cNvPr id="15" name="Title 10">
            <a:extLst>
              <a:ext uri="{FF2B5EF4-FFF2-40B4-BE49-F238E27FC236}">
                <a16:creationId xmlns:a16="http://schemas.microsoft.com/office/drawing/2014/main" id="{38DFF472-AE3A-8C04-7682-CF821E204F4D}"/>
              </a:ext>
            </a:extLst>
          </p:cNvPr>
          <p:cNvSpPr>
            <a:spLocks noGrp="1"/>
          </p:cNvSpPr>
          <p:nvPr>
            <p:ph type="title" hasCustomPrompt="1"/>
          </p:nvPr>
        </p:nvSpPr>
        <p:spPr>
          <a:xfrm>
            <a:off x="881065" y="3568343"/>
            <a:ext cx="22618700" cy="1277274"/>
          </a:xfrm>
        </p:spPr>
        <p:txBody>
          <a:bodyPr/>
          <a:lstStyle>
            <a:lvl1pPr>
              <a:defRPr sz="10000">
                <a:solidFill>
                  <a:schemeClr val="bg1"/>
                </a:solidFill>
              </a:defRPr>
            </a:lvl1pPr>
          </a:lstStyle>
          <a:p>
            <a:r>
              <a:rPr lang="en-GB"/>
              <a:t>Click to add title</a:t>
            </a:r>
          </a:p>
        </p:txBody>
      </p:sp>
      <p:sp>
        <p:nvSpPr>
          <p:cNvPr id="16" name="Text Placeholder 10">
            <a:extLst>
              <a:ext uri="{FF2B5EF4-FFF2-40B4-BE49-F238E27FC236}">
                <a16:creationId xmlns:a16="http://schemas.microsoft.com/office/drawing/2014/main" id="{DEE1D423-C061-3CD7-1545-97D237C67E30}"/>
              </a:ext>
            </a:extLst>
          </p:cNvPr>
          <p:cNvSpPr>
            <a:spLocks noGrp="1"/>
          </p:cNvSpPr>
          <p:nvPr>
            <p:ph type="body" sz="quarter" idx="14"/>
          </p:nvPr>
        </p:nvSpPr>
        <p:spPr>
          <a:xfrm>
            <a:off x="881063" y="5150414"/>
            <a:ext cx="22618700" cy="969496"/>
          </a:xfrm>
        </p:spPr>
        <p:txBody>
          <a:bodyPr/>
          <a:lstStyle>
            <a:lvl1pPr>
              <a:defRPr sz="5400" b="0">
                <a:solidFill>
                  <a:schemeClr val="bg1"/>
                </a:solidFill>
              </a:defRPr>
            </a:lvl1pPr>
          </a:lstStyle>
          <a:p>
            <a:pPr lvl="0"/>
            <a:r>
              <a:rPr lang="en-GB"/>
              <a:t>Click to edit Master text styles</a:t>
            </a:r>
          </a:p>
        </p:txBody>
      </p:sp>
    </p:spTree>
    <p:extLst>
      <p:ext uri="{BB962C8B-B14F-4D97-AF65-F5344CB8AC3E}">
        <p14:creationId xmlns:p14="http://schemas.microsoft.com/office/powerpoint/2010/main" val="762921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7679">
          <p15:clr>
            <a:srgbClr val="FBAE40"/>
          </p15:clr>
        </p15:guide>
        <p15:guide id="2" orient="horz" pos="4320">
          <p15:clr>
            <a:srgbClr val="FBAE4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Section Divider_01">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Date Placeholder 7">
            <a:extLst>
              <a:ext uri="{FF2B5EF4-FFF2-40B4-BE49-F238E27FC236}">
                <a16:creationId xmlns:a16="http://schemas.microsoft.com/office/drawing/2014/main" id="{2781F175-7E0F-A5F0-5EA8-84A156206C97}"/>
              </a:ext>
            </a:extLst>
          </p:cNvPr>
          <p:cNvSpPr>
            <a:spLocks noGrp="1"/>
          </p:cNvSpPr>
          <p:nvPr>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9" name="Footer Placeholder 8">
            <a:extLst>
              <a:ext uri="{FF2B5EF4-FFF2-40B4-BE49-F238E27FC236}">
                <a16:creationId xmlns:a16="http://schemas.microsoft.com/office/drawing/2014/main" id="{DE5FF143-6937-F4F3-E199-A5174D32FA83}"/>
              </a:ext>
            </a:extLst>
          </p:cNvPr>
          <p:cNvSpPr>
            <a:spLocks noGrp="1"/>
          </p:cNvSpPr>
          <p:nvPr>
            <p:ph type="ftr" sz="quarter" idx="11"/>
          </p:nvPr>
        </p:nvSpPr>
        <p:spPr/>
        <p:txBody>
          <a:bodyPr/>
          <a:lstStyle>
            <a:lvl1pPr>
              <a:defRPr>
                <a:solidFill>
                  <a:schemeClr val="bg1"/>
                </a:solidFill>
              </a:defRPr>
            </a:lvl1pPr>
          </a:lstStyle>
          <a:p>
            <a:r>
              <a:rPr lang="en-GB"/>
              <a:t>© GSMA 2022</a:t>
            </a:r>
          </a:p>
        </p:txBody>
      </p:sp>
      <p:sp>
        <p:nvSpPr>
          <p:cNvPr id="10" name="Slide Number Placeholder 9">
            <a:extLst>
              <a:ext uri="{FF2B5EF4-FFF2-40B4-BE49-F238E27FC236}">
                <a16:creationId xmlns:a16="http://schemas.microsoft.com/office/drawing/2014/main" id="{5F2CA7A7-D746-BE19-F148-7811E73C490C}"/>
              </a:ext>
            </a:extLst>
          </p:cNvPr>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sp>
        <p:nvSpPr>
          <p:cNvPr id="12" name="Text Placeholder 10">
            <a:extLst>
              <a:ext uri="{FF2B5EF4-FFF2-40B4-BE49-F238E27FC236}">
                <a16:creationId xmlns:a16="http://schemas.microsoft.com/office/drawing/2014/main" id="{228D62D3-1FFD-0ABC-8607-9778DF92B0CB}"/>
              </a:ext>
            </a:extLst>
          </p:cNvPr>
          <p:cNvSpPr>
            <a:spLocks noGrp="1"/>
          </p:cNvSpPr>
          <p:nvPr>
            <p:ph type="body" sz="quarter" idx="14"/>
          </p:nvPr>
        </p:nvSpPr>
        <p:spPr>
          <a:xfrm>
            <a:off x="881064" y="5626853"/>
            <a:ext cx="6996845" cy="6565150"/>
          </a:xfrm>
        </p:spPr>
        <p:txBody>
          <a:bodyPr/>
          <a:lstStyle>
            <a:lvl1pPr>
              <a:defRPr sz="4400">
                <a:solidFill>
                  <a:schemeClr val="bg1"/>
                </a:solidFill>
              </a:defRPr>
            </a:lvl1pPr>
            <a:lvl2pPr>
              <a:defRPr sz="4400">
                <a:solidFill>
                  <a:schemeClr val="bg1"/>
                </a:solidFill>
              </a:defRPr>
            </a:lvl2pPr>
            <a:lvl3pPr>
              <a:defRPr sz="3200">
                <a:solidFill>
                  <a:schemeClr val="bg1"/>
                </a:solidFill>
              </a:defRPr>
            </a:lvl3pPr>
            <a:lvl4pPr>
              <a:buClrTx/>
              <a:defRPr sz="3200">
                <a:solidFill>
                  <a:schemeClr val="bg1"/>
                </a:solidFill>
              </a:defRPr>
            </a:lvl4pPr>
            <a:lvl5pPr>
              <a:defRPr sz="18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pic>
        <p:nvPicPr>
          <p:cNvPr id="11" name="Graphic 10">
            <a:extLst>
              <a:ext uri="{FF2B5EF4-FFF2-40B4-BE49-F238E27FC236}">
                <a16:creationId xmlns:a16="http://schemas.microsoft.com/office/drawing/2014/main" id="{54184F31-94DF-9F7A-09CB-A278E0B92C99}"/>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21372166" y="12871281"/>
            <a:ext cx="2127600" cy="333546"/>
          </a:xfrm>
          <a:prstGeom prst="rect">
            <a:avLst/>
          </a:prstGeom>
        </p:spPr>
      </p:pic>
    </p:spTree>
    <p:extLst>
      <p:ext uri="{BB962C8B-B14F-4D97-AF65-F5344CB8AC3E}">
        <p14:creationId xmlns:p14="http://schemas.microsoft.com/office/powerpoint/2010/main" val="4185547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Section Divider_02">
    <p:bg>
      <p:bgPr>
        <a:solidFill>
          <a:schemeClr val="bg1"/>
        </a:solidFill>
        <a:effectLst/>
      </p:bgPr>
    </p:bg>
    <p:spTree>
      <p:nvGrpSpPr>
        <p:cNvPr id="1" name=""/>
        <p:cNvGrpSpPr/>
        <p:nvPr/>
      </p:nvGrpSpPr>
      <p:grpSpPr>
        <a:xfrm>
          <a:off x="0" y="0"/>
          <a:ext cx="0" cy="0"/>
          <a:chOff x="0" y="0"/>
          <a:chExt cx="0" cy="0"/>
        </a:xfrm>
      </p:grpSpPr>
      <p:sp>
        <p:nvSpPr>
          <p:cNvPr id="18" name="Picture Placeholder 6">
            <a:extLst>
              <a:ext uri="{FF2B5EF4-FFF2-40B4-BE49-F238E27FC236}">
                <a16:creationId xmlns:a16="http://schemas.microsoft.com/office/drawing/2014/main" id="{35FA7D57-A765-5652-445E-CA88F064A144}"/>
              </a:ext>
            </a:extLst>
          </p:cNvPr>
          <p:cNvSpPr>
            <a:spLocks noGrp="1"/>
          </p:cNvSpPr>
          <p:nvPr>
            <p:ph type="pic" sz="quarter" idx="13"/>
          </p:nvPr>
        </p:nvSpPr>
        <p:spPr>
          <a:xfrm>
            <a:off x="1" y="0"/>
            <a:ext cx="10896601" cy="13716000"/>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grpSp>
        <p:nvGrpSpPr>
          <p:cNvPr id="7" name="Group 6">
            <a:extLst>
              <a:ext uri="{FF2B5EF4-FFF2-40B4-BE49-F238E27FC236}">
                <a16:creationId xmlns:a16="http://schemas.microsoft.com/office/drawing/2014/main" id="{6B21DDDF-9F58-018D-7641-C0172BCA5EB2}"/>
              </a:ext>
            </a:extLst>
          </p:cNvPr>
          <p:cNvGrpSpPr/>
          <p:nvPr userDrawn="1"/>
        </p:nvGrpSpPr>
        <p:grpSpPr>
          <a:xfrm rot="16200000">
            <a:off x="10781510" y="115091"/>
            <a:ext cx="13716000" cy="13485814"/>
            <a:chOff x="2" y="-1"/>
            <a:chExt cx="24382416" cy="24382423"/>
          </a:xfrm>
        </p:grpSpPr>
        <p:sp>
          <p:nvSpPr>
            <p:cNvPr id="13" name="Rectangle 12">
              <a:extLst>
                <a:ext uri="{FF2B5EF4-FFF2-40B4-BE49-F238E27FC236}">
                  <a16:creationId xmlns:a16="http://schemas.microsoft.com/office/drawing/2014/main" id="{6E9DEC84-A7A7-B2CA-1C51-4FBF92CB5FBE}"/>
                </a:ext>
              </a:extLst>
            </p:cNvPr>
            <p:cNvSpPr/>
            <p:nvPr/>
          </p:nvSpPr>
          <p:spPr>
            <a:xfrm rot="16200000">
              <a:off x="10897452" y="-10897451"/>
              <a:ext cx="2587514" cy="243824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nvGrpSpPr>
            <p:cNvPr id="14" name="Group 13">
              <a:extLst>
                <a:ext uri="{FF2B5EF4-FFF2-40B4-BE49-F238E27FC236}">
                  <a16:creationId xmlns:a16="http://schemas.microsoft.com/office/drawing/2014/main" id="{55F24DB5-D27A-BC9D-0F48-6EDD8F7767F1}"/>
                </a:ext>
              </a:extLst>
            </p:cNvPr>
            <p:cNvGrpSpPr/>
            <p:nvPr userDrawn="1"/>
          </p:nvGrpSpPr>
          <p:grpSpPr>
            <a:xfrm>
              <a:off x="2" y="2587514"/>
              <a:ext cx="24382416" cy="21794908"/>
              <a:chOff x="2" y="7608494"/>
              <a:chExt cx="24382416" cy="11961410"/>
            </a:xfrm>
          </p:grpSpPr>
          <p:sp>
            <p:nvSpPr>
              <p:cNvPr id="15" name="Rectangle 14">
                <a:extLst>
                  <a:ext uri="{FF2B5EF4-FFF2-40B4-BE49-F238E27FC236}">
                    <a16:creationId xmlns:a16="http://schemas.microsoft.com/office/drawing/2014/main" id="{16336F52-5DF8-8E29-4B99-0C1EC481382F}"/>
                  </a:ext>
                </a:extLst>
              </p:cNvPr>
              <p:cNvSpPr>
                <a:spLocks/>
              </p:cNvSpPr>
              <p:nvPr/>
            </p:nvSpPr>
            <p:spPr>
              <a:xfrm rot="16200000">
                <a:off x="11481174" y="-3872677"/>
                <a:ext cx="1420072" cy="243824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6" name="Rectangle 15">
                <a:extLst>
                  <a:ext uri="{FF2B5EF4-FFF2-40B4-BE49-F238E27FC236}">
                    <a16:creationId xmlns:a16="http://schemas.microsoft.com/office/drawing/2014/main" id="{8FFF0EEE-E29C-9168-E755-B3B0FFB521D0}"/>
                  </a:ext>
                </a:extLst>
              </p:cNvPr>
              <p:cNvSpPr/>
              <p:nvPr/>
            </p:nvSpPr>
            <p:spPr>
              <a:xfrm rot="16200000">
                <a:off x="11570069" y="-2541498"/>
                <a:ext cx="1242286" cy="243824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7" name="Rectangle 16">
                <a:extLst>
                  <a:ext uri="{FF2B5EF4-FFF2-40B4-BE49-F238E27FC236}">
                    <a16:creationId xmlns:a16="http://schemas.microsoft.com/office/drawing/2014/main" id="{E5284B3E-6285-AEC4-D883-3D52839EFA8A}"/>
                  </a:ext>
                </a:extLst>
              </p:cNvPr>
              <p:cNvSpPr>
                <a:spLocks/>
              </p:cNvSpPr>
              <p:nvPr/>
            </p:nvSpPr>
            <p:spPr>
              <a:xfrm rot="16200000">
                <a:off x="7541683" y="2729170"/>
                <a:ext cx="9299053" cy="243824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grpSp>
      <p:sp>
        <p:nvSpPr>
          <p:cNvPr id="8" name="Date Placeholder 7">
            <a:extLst>
              <a:ext uri="{FF2B5EF4-FFF2-40B4-BE49-F238E27FC236}">
                <a16:creationId xmlns:a16="http://schemas.microsoft.com/office/drawing/2014/main" id="{2781F175-7E0F-A5F0-5EA8-84A156206C97}"/>
              </a:ext>
            </a:extLst>
          </p:cNvPr>
          <p:cNvSpPr>
            <a:spLocks noGrp="1"/>
          </p:cNvSpPr>
          <p:nvPr>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9" name="Footer Placeholder 8">
            <a:extLst>
              <a:ext uri="{FF2B5EF4-FFF2-40B4-BE49-F238E27FC236}">
                <a16:creationId xmlns:a16="http://schemas.microsoft.com/office/drawing/2014/main" id="{DE5FF143-6937-F4F3-E199-A5174D32FA83}"/>
              </a:ext>
            </a:extLst>
          </p:cNvPr>
          <p:cNvSpPr>
            <a:spLocks noGrp="1"/>
          </p:cNvSpPr>
          <p:nvPr>
            <p:ph type="ftr" sz="quarter" idx="11"/>
          </p:nvPr>
        </p:nvSpPr>
        <p:spPr/>
        <p:txBody>
          <a:bodyPr/>
          <a:lstStyle>
            <a:lvl1pPr>
              <a:defRPr>
                <a:solidFill>
                  <a:schemeClr val="bg1"/>
                </a:solidFill>
              </a:defRPr>
            </a:lvl1pPr>
          </a:lstStyle>
          <a:p>
            <a:r>
              <a:rPr lang="en-GB"/>
              <a:t>© GSMA 2022</a:t>
            </a:r>
          </a:p>
        </p:txBody>
      </p:sp>
      <p:sp>
        <p:nvSpPr>
          <p:cNvPr id="10" name="Slide Number Placeholder 9">
            <a:extLst>
              <a:ext uri="{FF2B5EF4-FFF2-40B4-BE49-F238E27FC236}">
                <a16:creationId xmlns:a16="http://schemas.microsoft.com/office/drawing/2014/main" id="{5F2CA7A7-D746-BE19-F148-7811E73C490C}"/>
              </a:ext>
            </a:extLst>
          </p:cNvPr>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sp>
        <p:nvSpPr>
          <p:cNvPr id="12" name="Text Placeholder 10">
            <a:extLst>
              <a:ext uri="{FF2B5EF4-FFF2-40B4-BE49-F238E27FC236}">
                <a16:creationId xmlns:a16="http://schemas.microsoft.com/office/drawing/2014/main" id="{228D62D3-1FFD-0ABC-8607-9778DF92B0CB}"/>
              </a:ext>
            </a:extLst>
          </p:cNvPr>
          <p:cNvSpPr>
            <a:spLocks noGrp="1"/>
          </p:cNvSpPr>
          <p:nvPr>
            <p:ph type="body" sz="quarter" idx="14"/>
          </p:nvPr>
        </p:nvSpPr>
        <p:spPr>
          <a:xfrm>
            <a:off x="16045863" y="5626853"/>
            <a:ext cx="7301549" cy="6565150"/>
          </a:xfrm>
        </p:spPr>
        <p:txBody>
          <a:bodyPr/>
          <a:lstStyle>
            <a:lvl1pPr>
              <a:defRPr sz="4400">
                <a:solidFill>
                  <a:schemeClr val="bg1"/>
                </a:solidFill>
              </a:defRPr>
            </a:lvl1pPr>
            <a:lvl2pPr>
              <a:defRPr sz="4400">
                <a:solidFill>
                  <a:schemeClr val="bg1"/>
                </a:solidFill>
              </a:defRPr>
            </a:lvl2pPr>
            <a:lvl3pPr>
              <a:defRPr sz="3200">
                <a:solidFill>
                  <a:schemeClr val="bg1"/>
                </a:solidFill>
              </a:defRPr>
            </a:lvl3pPr>
            <a:lvl4pPr>
              <a:buClrTx/>
              <a:defRPr sz="3200">
                <a:solidFill>
                  <a:schemeClr val="bg1"/>
                </a:solidFill>
              </a:defRPr>
            </a:lvl4pPr>
            <a:lvl5pPr>
              <a:defRPr sz="18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pic>
        <p:nvPicPr>
          <p:cNvPr id="11" name="Graphic 10">
            <a:extLst>
              <a:ext uri="{FF2B5EF4-FFF2-40B4-BE49-F238E27FC236}">
                <a16:creationId xmlns:a16="http://schemas.microsoft.com/office/drawing/2014/main" id="{54184F31-94DF-9F7A-09CB-A278E0B92C99}"/>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6" y="12871281"/>
            <a:ext cx="2127600" cy="333546"/>
          </a:xfrm>
          <a:prstGeom prst="rect">
            <a:avLst/>
          </a:prstGeom>
        </p:spPr>
      </p:pic>
    </p:spTree>
    <p:extLst>
      <p:ext uri="{BB962C8B-B14F-4D97-AF65-F5344CB8AC3E}">
        <p14:creationId xmlns:p14="http://schemas.microsoft.com/office/powerpoint/2010/main" val="2844195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Section Divider 03">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972ED41C-BC63-CCC9-525D-2F7C1D56F627}"/>
              </a:ext>
            </a:extLst>
          </p:cNvPr>
          <p:cNvGrpSpPr/>
          <p:nvPr userDrawn="1"/>
        </p:nvGrpSpPr>
        <p:grpSpPr>
          <a:xfrm rot="16200000">
            <a:off x="5333209" y="-5333211"/>
            <a:ext cx="13715998" cy="24382417"/>
            <a:chOff x="3" y="-1"/>
            <a:chExt cx="24382416" cy="24382424"/>
          </a:xfrm>
        </p:grpSpPr>
        <p:sp>
          <p:nvSpPr>
            <p:cNvPr id="7" name="Rectangle 6">
              <a:extLst>
                <a:ext uri="{FF2B5EF4-FFF2-40B4-BE49-F238E27FC236}">
                  <a16:creationId xmlns:a16="http://schemas.microsoft.com/office/drawing/2014/main" id="{5D1B524B-3D40-A964-AE67-36FE4D8385E0}"/>
                </a:ext>
              </a:extLst>
            </p:cNvPr>
            <p:cNvSpPr/>
            <p:nvPr/>
          </p:nvSpPr>
          <p:spPr>
            <a:xfrm rot="16200000">
              <a:off x="6096003" y="-6096000"/>
              <a:ext cx="12190416" cy="243824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nvGrpSpPr>
            <p:cNvPr id="12" name="Group 11">
              <a:extLst>
                <a:ext uri="{FF2B5EF4-FFF2-40B4-BE49-F238E27FC236}">
                  <a16:creationId xmlns:a16="http://schemas.microsoft.com/office/drawing/2014/main" id="{D511F6C9-8F96-B31B-E24E-C5A2B8D6DA99}"/>
                </a:ext>
              </a:extLst>
            </p:cNvPr>
            <p:cNvGrpSpPr/>
            <p:nvPr userDrawn="1"/>
          </p:nvGrpSpPr>
          <p:grpSpPr>
            <a:xfrm>
              <a:off x="3" y="12191209"/>
              <a:ext cx="24382416" cy="12191214"/>
              <a:chOff x="3" y="12879162"/>
              <a:chExt cx="24382416" cy="6690742"/>
            </a:xfrm>
          </p:grpSpPr>
          <p:sp>
            <p:nvSpPr>
              <p:cNvPr id="8" name="Rectangle 7">
                <a:extLst>
                  <a:ext uri="{FF2B5EF4-FFF2-40B4-BE49-F238E27FC236}">
                    <a16:creationId xmlns:a16="http://schemas.microsoft.com/office/drawing/2014/main" id="{289ECD7D-3D62-C3F0-8DC0-E6A2C72260EF}"/>
                  </a:ext>
                </a:extLst>
              </p:cNvPr>
              <p:cNvSpPr>
                <a:spLocks/>
              </p:cNvSpPr>
              <p:nvPr/>
            </p:nvSpPr>
            <p:spPr>
              <a:xfrm rot="16200000">
                <a:off x="10852760" y="2026407"/>
                <a:ext cx="2676903" cy="243824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9" name="Rectangle 8">
                <a:extLst>
                  <a:ext uri="{FF2B5EF4-FFF2-40B4-BE49-F238E27FC236}">
                    <a16:creationId xmlns:a16="http://schemas.microsoft.com/office/drawing/2014/main" id="{0F71AC1C-6861-88DE-0456-AB5F6C35D8CE}"/>
                  </a:ext>
                </a:extLst>
              </p:cNvPr>
              <p:cNvSpPr/>
              <p:nvPr/>
            </p:nvSpPr>
            <p:spPr>
              <a:xfrm rot="16200000">
                <a:off x="11067304" y="4488770"/>
                <a:ext cx="2247816" cy="24382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0" name="Rectangle 9">
                <a:extLst>
                  <a:ext uri="{FF2B5EF4-FFF2-40B4-BE49-F238E27FC236}">
                    <a16:creationId xmlns:a16="http://schemas.microsoft.com/office/drawing/2014/main" id="{C7E037D4-079F-4C16-7B74-BDFEB31FD933}"/>
                  </a:ext>
                </a:extLst>
              </p:cNvPr>
              <p:cNvSpPr>
                <a:spLocks/>
              </p:cNvSpPr>
              <p:nvPr userDrawn="1"/>
            </p:nvSpPr>
            <p:spPr>
              <a:xfrm rot="16200000">
                <a:off x="11308201" y="6495688"/>
                <a:ext cx="1766018" cy="243824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grpSp>
      <p:sp>
        <p:nvSpPr>
          <p:cNvPr id="2" name="Title 1">
            <a:extLst>
              <a:ext uri="{FF2B5EF4-FFF2-40B4-BE49-F238E27FC236}">
                <a16:creationId xmlns:a16="http://schemas.microsoft.com/office/drawing/2014/main" id="{F2E0493D-61A7-878A-76BD-FCC834E1786E}"/>
              </a:ext>
            </a:extLst>
          </p:cNvPr>
          <p:cNvSpPr>
            <a:spLocks noGrp="1"/>
          </p:cNvSpPr>
          <p:nvPr userDrawn="1">
            <p:ph type="title"/>
          </p:nvPr>
        </p:nvSpPr>
        <p:spPr>
          <a:xfrm>
            <a:off x="881065" y="5931352"/>
            <a:ext cx="10415586" cy="842988"/>
          </a:xfrm>
        </p:spPr>
        <p:txBody>
          <a:bodyPr/>
          <a:lstStyle>
            <a:lvl1pPr>
              <a:defRPr sz="6600">
                <a:solidFill>
                  <a:schemeClr val="bg1"/>
                </a:solidFill>
              </a:defRPr>
            </a:lvl1pPr>
          </a:lstStyle>
          <a:p>
            <a:r>
              <a:rPr lang="en-GB"/>
              <a:t>Click to edit Master title style</a:t>
            </a:r>
          </a:p>
        </p:txBody>
      </p:sp>
      <p:sp>
        <p:nvSpPr>
          <p:cNvPr id="3" name="Date Placeholder 2">
            <a:extLst>
              <a:ext uri="{FF2B5EF4-FFF2-40B4-BE49-F238E27FC236}">
                <a16:creationId xmlns:a16="http://schemas.microsoft.com/office/drawing/2014/main" id="{0047735E-7B8F-8BC8-4F7E-BCF621E9717A}"/>
              </a:ext>
            </a:extLst>
          </p:cNvPr>
          <p:cNvSpPr>
            <a:spLocks noGrp="1"/>
          </p:cNvSpPr>
          <p:nvPr userDrawn="1">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4" name="Footer Placeholder 3">
            <a:extLst>
              <a:ext uri="{FF2B5EF4-FFF2-40B4-BE49-F238E27FC236}">
                <a16:creationId xmlns:a16="http://schemas.microsoft.com/office/drawing/2014/main" id="{42987D87-0237-95AC-CF2A-0A06A3DDEA15}"/>
              </a:ext>
            </a:extLst>
          </p:cNvPr>
          <p:cNvSpPr>
            <a:spLocks noGrp="1"/>
          </p:cNvSpPr>
          <p:nvPr userDrawn="1">
            <p:ph type="ftr" sz="quarter" idx="11"/>
          </p:nvPr>
        </p:nvSpPr>
        <p:spPr/>
        <p:txBody>
          <a:bodyPr/>
          <a:lstStyle>
            <a:lvl1pPr>
              <a:defRPr>
                <a:solidFill>
                  <a:schemeClr val="bg1"/>
                </a:solidFill>
              </a:defRPr>
            </a:lvl1pPr>
          </a:lstStyle>
          <a:p>
            <a:r>
              <a:rPr lang="en-GB"/>
              <a:t>© GSMA 2022</a:t>
            </a:r>
          </a:p>
        </p:txBody>
      </p:sp>
      <p:sp>
        <p:nvSpPr>
          <p:cNvPr id="5" name="Slide Number Placeholder 4">
            <a:extLst>
              <a:ext uri="{FF2B5EF4-FFF2-40B4-BE49-F238E27FC236}">
                <a16:creationId xmlns:a16="http://schemas.microsoft.com/office/drawing/2014/main" id="{859CCE7D-722A-BE32-8704-7FDDF2102C3A}"/>
              </a:ext>
            </a:extLst>
          </p:cNvPr>
          <p:cNvSpPr>
            <a:spLocks noGrp="1"/>
          </p:cNvSpPr>
          <p:nvPr userDrawn="1">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pic>
        <p:nvPicPr>
          <p:cNvPr id="11" name="Graphic 10">
            <a:extLst>
              <a:ext uri="{FF2B5EF4-FFF2-40B4-BE49-F238E27FC236}">
                <a16:creationId xmlns:a16="http://schemas.microsoft.com/office/drawing/2014/main" id="{27B900B3-DF3E-739D-34F9-3945912E3984}"/>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6" y="12871281"/>
            <a:ext cx="2127600" cy="333546"/>
          </a:xfrm>
          <a:prstGeom prst="rect">
            <a:avLst/>
          </a:prstGeom>
        </p:spPr>
      </p:pic>
      <p:sp>
        <p:nvSpPr>
          <p:cNvPr id="13" name="Text Placeholder 10">
            <a:extLst>
              <a:ext uri="{FF2B5EF4-FFF2-40B4-BE49-F238E27FC236}">
                <a16:creationId xmlns:a16="http://schemas.microsoft.com/office/drawing/2014/main" id="{780988D1-2308-8A71-5492-5AE996641080}"/>
              </a:ext>
            </a:extLst>
          </p:cNvPr>
          <p:cNvSpPr>
            <a:spLocks noGrp="1"/>
          </p:cNvSpPr>
          <p:nvPr>
            <p:ph type="body" sz="quarter" idx="14"/>
          </p:nvPr>
        </p:nvSpPr>
        <p:spPr>
          <a:xfrm>
            <a:off x="881065" y="7077241"/>
            <a:ext cx="10415586" cy="1838162"/>
          </a:xfrm>
        </p:spPr>
        <p:txBody>
          <a:bodyPr/>
          <a:lstStyle>
            <a:lvl1pPr>
              <a:defRPr sz="3200" b="0">
                <a:solidFill>
                  <a:schemeClr val="bg1"/>
                </a:solidFill>
              </a:defRPr>
            </a:lvl1pPr>
            <a:lvl2pPr>
              <a:defRPr>
                <a:solidFill>
                  <a:schemeClr val="bg1"/>
                </a:solidFill>
              </a:defRPr>
            </a:lvl2pPr>
            <a:lvl3pPr>
              <a:defRPr>
                <a:solidFill>
                  <a:schemeClr val="bg1"/>
                </a:solidFill>
              </a:defRPr>
            </a:lvl3pPr>
            <a:lvl4pPr>
              <a:buClrTx/>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2008421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7679">
          <p15:clr>
            <a:srgbClr val="FBAE40"/>
          </p15:clr>
        </p15:guide>
        <p15:guide id="2" orient="horz" pos="4320">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Large Message_Gray Background">
    <p:bg>
      <p:bgPr>
        <a:solidFill>
          <a:schemeClr val="bg2"/>
        </a:solidFill>
        <a:effectLst/>
      </p:bgPr>
    </p:bg>
    <p:spTree>
      <p:nvGrpSpPr>
        <p:cNvPr id="1" name=""/>
        <p:cNvGrpSpPr/>
        <p:nvPr/>
      </p:nvGrpSpPr>
      <p:grpSpPr>
        <a:xfrm>
          <a:off x="0" y="0"/>
          <a:ext cx="0" cy="0"/>
          <a:chOff x="0" y="0"/>
          <a:chExt cx="0" cy="0"/>
        </a:xfrm>
      </p:grpSpPr>
      <p:sp>
        <p:nvSpPr>
          <p:cNvPr id="8" name="Date Placeholder 7">
            <a:extLst>
              <a:ext uri="{FF2B5EF4-FFF2-40B4-BE49-F238E27FC236}">
                <a16:creationId xmlns:a16="http://schemas.microsoft.com/office/drawing/2014/main" id="{2781F175-7E0F-A5F0-5EA8-84A156206C97}"/>
              </a:ext>
            </a:extLst>
          </p:cNvPr>
          <p:cNvSpPr>
            <a:spLocks noGrp="1"/>
          </p:cNvSpPr>
          <p:nvPr>
            <p:ph type="dt" sz="half" idx="10"/>
          </p:nvPr>
        </p:nvSpPr>
        <p:spPr/>
        <p:txBody>
          <a:bodyPr/>
          <a:lstStyle/>
          <a:p>
            <a:fld id="{7E88A085-3330-4B00-A60A-515326445D30}" type="datetime1">
              <a:rPr lang="en-GB" smtClean="0"/>
              <a:t>02/10/2025</a:t>
            </a:fld>
            <a:endParaRPr lang="en-GB"/>
          </a:p>
        </p:txBody>
      </p:sp>
      <p:sp>
        <p:nvSpPr>
          <p:cNvPr id="9" name="Footer Placeholder 8">
            <a:extLst>
              <a:ext uri="{FF2B5EF4-FFF2-40B4-BE49-F238E27FC236}">
                <a16:creationId xmlns:a16="http://schemas.microsoft.com/office/drawing/2014/main" id="{DE5FF143-6937-F4F3-E199-A5174D32FA83}"/>
              </a:ext>
            </a:extLst>
          </p:cNvPr>
          <p:cNvSpPr>
            <a:spLocks noGrp="1"/>
          </p:cNvSpPr>
          <p:nvPr>
            <p:ph type="ftr" sz="quarter" idx="11"/>
          </p:nvPr>
        </p:nvSpPr>
        <p:spPr/>
        <p:txBody>
          <a:bodyPr/>
          <a:lstStyle/>
          <a:p>
            <a:r>
              <a:rPr lang="en-GB"/>
              <a:t>© GSMA 2022</a:t>
            </a:r>
          </a:p>
        </p:txBody>
      </p:sp>
      <p:sp>
        <p:nvSpPr>
          <p:cNvPr id="10" name="Slide Number Placeholder 9">
            <a:extLst>
              <a:ext uri="{FF2B5EF4-FFF2-40B4-BE49-F238E27FC236}">
                <a16:creationId xmlns:a16="http://schemas.microsoft.com/office/drawing/2014/main" id="{5F2CA7A7-D746-BE19-F148-7811E73C490C}"/>
              </a:ext>
            </a:extLst>
          </p:cNvPr>
          <p:cNvSpPr>
            <a:spLocks noGrp="1"/>
          </p:cNvSpPr>
          <p:nvPr>
            <p:ph type="sldNum" sz="quarter" idx="12"/>
          </p:nvPr>
        </p:nvSpPr>
        <p:spPr/>
        <p:txBody>
          <a:bodyPr/>
          <a:lstStyle/>
          <a:p>
            <a:fld id="{B51C77D3-387C-4881-A960-1F7F91E3F80B}" type="slidenum">
              <a:rPr lang="en-GB" smtClean="0"/>
              <a:pPr/>
              <a:t>‹#›</a:t>
            </a:fld>
            <a:endParaRPr lang="en-GB"/>
          </a:p>
        </p:txBody>
      </p:sp>
      <p:sp>
        <p:nvSpPr>
          <p:cNvPr id="11" name="Title 10">
            <a:extLst>
              <a:ext uri="{FF2B5EF4-FFF2-40B4-BE49-F238E27FC236}">
                <a16:creationId xmlns:a16="http://schemas.microsoft.com/office/drawing/2014/main" id="{60ACDC8D-FE47-7356-E580-965D01DB878E}"/>
              </a:ext>
            </a:extLst>
          </p:cNvPr>
          <p:cNvSpPr>
            <a:spLocks noGrp="1"/>
          </p:cNvSpPr>
          <p:nvPr>
            <p:ph type="title"/>
          </p:nvPr>
        </p:nvSpPr>
        <p:spPr>
          <a:xfrm>
            <a:off x="881064" y="881065"/>
            <a:ext cx="16702087" cy="1071062"/>
          </a:xfrm>
        </p:spPr>
        <p:txBody>
          <a:bodyPr/>
          <a:lstStyle>
            <a:lvl1pPr>
              <a:lnSpc>
                <a:spcPct val="87000"/>
              </a:lnSpc>
              <a:defRPr sz="8000"/>
            </a:lvl1pPr>
          </a:lstStyle>
          <a:p>
            <a:r>
              <a:rPr lang="en-GB"/>
              <a:t>Click to edit Master title style</a:t>
            </a:r>
          </a:p>
        </p:txBody>
      </p:sp>
      <p:sp>
        <p:nvSpPr>
          <p:cNvPr id="12" name="Text Placeholder 10">
            <a:extLst>
              <a:ext uri="{FF2B5EF4-FFF2-40B4-BE49-F238E27FC236}">
                <a16:creationId xmlns:a16="http://schemas.microsoft.com/office/drawing/2014/main" id="{228D62D3-1FFD-0ABC-8607-9778DF92B0CB}"/>
              </a:ext>
            </a:extLst>
          </p:cNvPr>
          <p:cNvSpPr>
            <a:spLocks noGrp="1"/>
          </p:cNvSpPr>
          <p:nvPr>
            <p:ph type="body" sz="quarter" idx="14"/>
          </p:nvPr>
        </p:nvSpPr>
        <p:spPr>
          <a:xfrm>
            <a:off x="17839095" y="2813539"/>
            <a:ext cx="5660668" cy="9407770"/>
          </a:xfrm>
        </p:spPr>
        <p:txBody>
          <a:bodyPr/>
          <a:lstStyle>
            <a:lvl1pPr>
              <a:defRPr sz="4400"/>
            </a:lvl1pPr>
            <a:lvl2pPr>
              <a:defRPr sz="4400"/>
            </a:lvl2pPr>
            <a:lvl3pPr>
              <a:defRPr sz="3200"/>
            </a:lvl3pPr>
            <a:lvl4pPr>
              <a:defRPr sz="32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pic>
        <p:nvPicPr>
          <p:cNvPr id="16" name="Graphic 15">
            <a:extLst>
              <a:ext uri="{FF2B5EF4-FFF2-40B4-BE49-F238E27FC236}">
                <a16:creationId xmlns:a16="http://schemas.microsoft.com/office/drawing/2014/main" id="{49192E39-2111-9126-4383-08527C3F4979}"/>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6" y="12871281"/>
            <a:ext cx="2127600" cy="333546"/>
          </a:xfrm>
          <a:prstGeom prst="rect">
            <a:avLst/>
          </a:prstGeom>
        </p:spPr>
      </p:pic>
    </p:spTree>
    <p:extLst>
      <p:ext uri="{BB962C8B-B14F-4D97-AF65-F5344CB8AC3E}">
        <p14:creationId xmlns:p14="http://schemas.microsoft.com/office/powerpoint/2010/main" val="1013051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Divider_02">
    <p:bg>
      <p:bgPr>
        <a:solidFill>
          <a:schemeClr val="bg1"/>
        </a:solidFill>
        <a:effectLst/>
      </p:bgPr>
    </p:bg>
    <p:spTree>
      <p:nvGrpSpPr>
        <p:cNvPr id="1" name=""/>
        <p:cNvGrpSpPr/>
        <p:nvPr/>
      </p:nvGrpSpPr>
      <p:grpSpPr>
        <a:xfrm>
          <a:off x="0" y="0"/>
          <a:ext cx="0" cy="0"/>
          <a:chOff x="0" y="0"/>
          <a:chExt cx="0" cy="0"/>
        </a:xfrm>
      </p:grpSpPr>
      <p:sp>
        <p:nvSpPr>
          <p:cNvPr id="18" name="Picture Placeholder 6">
            <a:extLst>
              <a:ext uri="{FF2B5EF4-FFF2-40B4-BE49-F238E27FC236}">
                <a16:creationId xmlns:a16="http://schemas.microsoft.com/office/drawing/2014/main" id="{35FA7D57-A765-5652-445E-CA88F064A144}"/>
              </a:ext>
            </a:extLst>
          </p:cNvPr>
          <p:cNvSpPr>
            <a:spLocks noGrp="1"/>
          </p:cNvSpPr>
          <p:nvPr>
            <p:ph type="pic" sz="quarter" idx="13"/>
          </p:nvPr>
        </p:nvSpPr>
        <p:spPr>
          <a:xfrm>
            <a:off x="0" y="0"/>
            <a:ext cx="10896600" cy="13716000"/>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grpSp>
        <p:nvGrpSpPr>
          <p:cNvPr id="7" name="Group 6">
            <a:extLst>
              <a:ext uri="{FF2B5EF4-FFF2-40B4-BE49-F238E27FC236}">
                <a16:creationId xmlns:a16="http://schemas.microsoft.com/office/drawing/2014/main" id="{6B21DDDF-9F58-018D-7641-C0172BCA5EB2}"/>
              </a:ext>
            </a:extLst>
          </p:cNvPr>
          <p:cNvGrpSpPr/>
          <p:nvPr userDrawn="1"/>
        </p:nvGrpSpPr>
        <p:grpSpPr>
          <a:xfrm rot="16200000">
            <a:off x="10781509" y="115090"/>
            <a:ext cx="13715999" cy="13485815"/>
            <a:chOff x="2" y="-1"/>
            <a:chExt cx="24382416" cy="24382423"/>
          </a:xfrm>
        </p:grpSpPr>
        <p:sp>
          <p:nvSpPr>
            <p:cNvPr id="13" name="Rectangle 12">
              <a:extLst>
                <a:ext uri="{FF2B5EF4-FFF2-40B4-BE49-F238E27FC236}">
                  <a16:creationId xmlns:a16="http://schemas.microsoft.com/office/drawing/2014/main" id="{6E9DEC84-A7A7-B2CA-1C51-4FBF92CB5FBE}"/>
                </a:ext>
              </a:extLst>
            </p:cNvPr>
            <p:cNvSpPr/>
            <p:nvPr/>
          </p:nvSpPr>
          <p:spPr>
            <a:xfrm rot="16200000">
              <a:off x="10897452" y="-10897451"/>
              <a:ext cx="2587514" cy="243824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4" name="Group 13">
              <a:extLst>
                <a:ext uri="{FF2B5EF4-FFF2-40B4-BE49-F238E27FC236}">
                  <a16:creationId xmlns:a16="http://schemas.microsoft.com/office/drawing/2014/main" id="{55F24DB5-D27A-BC9D-0F48-6EDD8F7767F1}"/>
                </a:ext>
              </a:extLst>
            </p:cNvPr>
            <p:cNvGrpSpPr/>
            <p:nvPr userDrawn="1"/>
          </p:nvGrpSpPr>
          <p:grpSpPr>
            <a:xfrm>
              <a:off x="2" y="2587514"/>
              <a:ext cx="24382416" cy="21794908"/>
              <a:chOff x="2" y="7608494"/>
              <a:chExt cx="24382416" cy="11961410"/>
            </a:xfrm>
          </p:grpSpPr>
          <p:sp>
            <p:nvSpPr>
              <p:cNvPr id="15" name="Rectangle 14">
                <a:extLst>
                  <a:ext uri="{FF2B5EF4-FFF2-40B4-BE49-F238E27FC236}">
                    <a16:creationId xmlns:a16="http://schemas.microsoft.com/office/drawing/2014/main" id="{16336F52-5DF8-8E29-4B99-0C1EC481382F}"/>
                  </a:ext>
                </a:extLst>
              </p:cNvPr>
              <p:cNvSpPr>
                <a:spLocks/>
              </p:cNvSpPr>
              <p:nvPr/>
            </p:nvSpPr>
            <p:spPr>
              <a:xfrm rot="16200000">
                <a:off x="11481174" y="-3872677"/>
                <a:ext cx="1420072" cy="243824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8FFF0EEE-E29C-9168-E755-B3B0FFB521D0}"/>
                  </a:ext>
                </a:extLst>
              </p:cNvPr>
              <p:cNvSpPr/>
              <p:nvPr/>
            </p:nvSpPr>
            <p:spPr>
              <a:xfrm rot="16200000">
                <a:off x="11570069" y="-2541498"/>
                <a:ext cx="1242286" cy="243824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E5284B3E-6285-AEC4-D883-3D52839EFA8A}"/>
                  </a:ext>
                </a:extLst>
              </p:cNvPr>
              <p:cNvSpPr>
                <a:spLocks/>
              </p:cNvSpPr>
              <p:nvPr/>
            </p:nvSpPr>
            <p:spPr>
              <a:xfrm rot="16200000">
                <a:off x="7541683" y="2729170"/>
                <a:ext cx="9299053" cy="243824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8" name="Date Placeholder 7">
            <a:extLst>
              <a:ext uri="{FF2B5EF4-FFF2-40B4-BE49-F238E27FC236}">
                <a16:creationId xmlns:a16="http://schemas.microsoft.com/office/drawing/2014/main" id="{2781F175-7E0F-A5F0-5EA8-84A156206C97}"/>
              </a:ext>
            </a:extLst>
          </p:cNvPr>
          <p:cNvSpPr>
            <a:spLocks noGrp="1"/>
          </p:cNvSpPr>
          <p:nvPr>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9" name="Footer Placeholder 8">
            <a:extLst>
              <a:ext uri="{FF2B5EF4-FFF2-40B4-BE49-F238E27FC236}">
                <a16:creationId xmlns:a16="http://schemas.microsoft.com/office/drawing/2014/main" id="{DE5FF143-6937-F4F3-E199-A5174D32FA83}"/>
              </a:ext>
            </a:extLst>
          </p:cNvPr>
          <p:cNvSpPr>
            <a:spLocks noGrp="1"/>
          </p:cNvSpPr>
          <p:nvPr>
            <p:ph type="ftr" sz="quarter" idx="11"/>
          </p:nvPr>
        </p:nvSpPr>
        <p:spPr/>
        <p:txBody>
          <a:bodyPr/>
          <a:lstStyle>
            <a:lvl1pPr>
              <a:defRPr>
                <a:solidFill>
                  <a:schemeClr val="bg1"/>
                </a:solidFill>
              </a:defRPr>
            </a:lvl1pPr>
          </a:lstStyle>
          <a:p>
            <a:r>
              <a:rPr lang="en-GB"/>
              <a:t>© GSMA 2022</a:t>
            </a:r>
          </a:p>
        </p:txBody>
      </p:sp>
      <p:sp>
        <p:nvSpPr>
          <p:cNvPr id="10" name="Slide Number Placeholder 9">
            <a:extLst>
              <a:ext uri="{FF2B5EF4-FFF2-40B4-BE49-F238E27FC236}">
                <a16:creationId xmlns:a16="http://schemas.microsoft.com/office/drawing/2014/main" id="{5F2CA7A7-D746-BE19-F148-7811E73C490C}"/>
              </a:ext>
            </a:extLst>
          </p:cNvPr>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sp>
        <p:nvSpPr>
          <p:cNvPr id="12" name="Text Placeholder 10">
            <a:extLst>
              <a:ext uri="{FF2B5EF4-FFF2-40B4-BE49-F238E27FC236}">
                <a16:creationId xmlns:a16="http://schemas.microsoft.com/office/drawing/2014/main" id="{228D62D3-1FFD-0ABC-8607-9778DF92B0CB}"/>
              </a:ext>
            </a:extLst>
          </p:cNvPr>
          <p:cNvSpPr>
            <a:spLocks noGrp="1"/>
          </p:cNvSpPr>
          <p:nvPr>
            <p:ph type="body" sz="quarter" idx="14"/>
          </p:nvPr>
        </p:nvSpPr>
        <p:spPr>
          <a:xfrm>
            <a:off x="16045864" y="5626851"/>
            <a:ext cx="7301548" cy="6565149"/>
          </a:xfrm>
        </p:spPr>
        <p:txBody>
          <a:bodyPr/>
          <a:lstStyle>
            <a:lvl1pPr>
              <a:defRPr sz="4400">
                <a:solidFill>
                  <a:schemeClr val="bg1"/>
                </a:solidFill>
              </a:defRPr>
            </a:lvl1pPr>
            <a:lvl2pPr>
              <a:defRPr sz="4400">
                <a:solidFill>
                  <a:schemeClr val="bg1"/>
                </a:solidFill>
              </a:defRPr>
            </a:lvl2pPr>
            <a:lvl3pPr>
              <a:defRPr sz="3200">
                <a:solidFill>
                  <a:schemeClr val="bg1"/>
                </a:solidFill>
              </a:defRPr>
            </a:lvl3pPr>
            <a:lvl4pPr>
              <a:buClrTx/>
              <a:defRPr sz="3200">
                <a:solidFill>
                  <a:schemeClr val="bg1"/>
                </a:solidFill>
              </a:defRPr>
            </a:lvl4pPr>
            <a:lvl5pPr>
              <a:defRPr sz="18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pic>
        <p:nvPicPr>
          <p:cNvPr id="11" name="Graphic 10">
            <a:extLst>
              <a:ext uri="{FF2B5EF4-FFF2-40B4-BE49-F238E27FC236}">
                <a16:creationId xmlns:a16="http://schemas.microsoft.com/office/drawing/2014/main" id="{54184F31-94DF-9F7A-09CB-A278E0B92C99}"/>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4245187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Large Message_Red Background">
    <p:bg>
      <p:bgPr>
        <a:solidFill>
          <a:schemeClr val="accent4"/>
        </a:solidFill>
        <a:effectLst/>
      </p:bgPr>
    </p:bg>
    <p:spTree>
      <p:nvGrpSpPr>
        <p:cNvPr id="1" name=""/>
        <p:cNvGrpSpPr/>
        <p:nvPr/>
      </p:nvGrpSpPr>
      <p:grpSpPr>
        <a:xfrm>
          <a:off x="0" y="0"/>
          <a:ext cx="0" cy="0"/>
          <a:chOff x="0" y="0"/>
          <a:chExt cx="0" cy="0"/>
        </a:xfrm>
      </p:grpSpPr>
      <p:sp>
        <p:nvSpPr>
          <p:cNvPr id="8" name="Date Placeholder 7">
            <a:extLst>
              <a:ext uri="{FF2B5EF4-FFF2-40B4-BE49-F238E27FC236}">
                <a16:creationId xmlns:a16="http://schemas.microsoft.com/office/drawing/2014/main" id="{2781F175-7E0F-A5F0-5EA8-84A156206C97}"/>
              </a:ext>
            </a:extLst>
          </p:cNvPr>
          <p:cNvSpPr>
            <a:spLocks noGrp="1"/>
          </p:cNvSpPr>
          <p:nvPr>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9" name="Footer Placeholder 8">
            <a:extLst>
              <a:ext uri="{FF2B5EF4-FFF2-40B4-BE49-F238E27FC236}">
                <a16:creationId xmlns:a16="http://schemas.microsoft.com/office/drawing/2014/main" id="{DE5FF143-6937-F4F3-E199-A5174D32FA83}"/>
              </a:ext>
            </a:extLst>
          </p:cNvPr>
          <p:cNvSpPr>
            <a:spLocks noGrp="1"/>
          </p:cNvSpPr>
          <p:nvPr>
            <p:ph type="ftr" sz="quarter" idx="11"/>
          </p:nvPr>
        </p:nvSpPr>
        <p:spPr/>
        <p:txBody>
          <a:bodyPr/>
          <a:lstStyle>
            <a:lvl1pPr>
              <a:defRPr>
                <a:solidFill>
                  <a:schemeClr val="bg1"/>
                </a:solidFill>
              </a:defRPr>
            </a:lvl1pPr>
          </a:lstStyle>
          <a:p>
            <a:r>
              <a:rPr lang="en-GB"/>
              <a:t>© GSMA 2022</a:t>
            </a:r>
          </a:p>
        </p:txBody>
      </p:sp>
      <p:sp>
        <p:nvSpPr>
          <p:cNvPr id="10" name="Slide Number Placeholder 9">
            <a:extLst>
              <a:ext uri="{FF2B5EF4-FFF2-40B4-BE49-F238E27FC236}">
                <a16:creationId xmlns:a16="http://schemas.microsoft.com/office/drawing/2014/main" id="{5F2CA7A7-D746-BE19-F148-7811E73C490C}"/>
              </a:ext>
            </a:extLst>
          </p:cNvPr>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pic>
        <p:nvPicPr>
          <p:cNvPr id="15" name="Graphic 14">
            <a:extLst>
              <a:ext uri="{FF2B5EF4-FFF2-40B4-BE49-F238E27FC236}">
                <a16:creationId xmlns:a16="http://schemas.microsoft.com/office/drawing/2014/main" id="{480A9ED2-01FA-5ACA-5AFB-D2496B64DDC2}"/>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6" y="12871281"/>
            <a:ext cx="2127600" cy="333546"/>
          </a:xfrm>
          <a:prstGeom prst="rect">
            <a:avLst/>
          </a:prstGeom>
        </p:spPr>
      </p:pic>
      <p:sp>
        <p:nvSpPr>
          <p:cNvPr id="16" name="Title 10">
            <a:extLst>
              <a:ext uri="{FF2B5EF4-FFF2-40B4-BE49-F238E27FC236}">
                <a16:creationId xmlns:a16="http://schemas.microsoft.com/office/drawing/2014/main" id="{502632FA-F949-4C8E-853E-FCA0B7EE5DC2}"/>
              </a:ext>
            </a:extLst>
          </p:cNvPr>
          <p:cNvSpPr>
            <a:spLocks noGrp="1"/>
          </p:cNvSpPr>
          <p:nvPr>
            <p:ph type="title"/>
          </p:nvPr>
        </p:nvSpPr>
        <p:spPr>
          <a:xfrm>
            <a:off x="881063" y="881065"/>
            <a:ext cx="16721138" cy="1071062"/>
          </a:xfrm>
        </p:spPr>
        <p:txBody>
          <a:bodyPr/>
          <a:lstStyle>
            <a:lvl1pPr>
              <a:lnSpc>
                <a:spcPct val="87000"/>
              </a:lnSpc>
              <a:defRPr>
                <a:solidFill>
                  <a:schemeClr val="bg1"/>
                </a:solidFill>
              </a:defRPr>
            </a:lvl1pPr>
          </a:lstStyle>
          <a:p>
            <a:r>
              <a:rPr lang="en-GB"/>
              <a:t>Click to edit Master title style</a:t>
            </a:r>
          </a:p>
        </p:txBody>
      </p:sp>
      <p:sp>
        <p:nvSpPr>
          <p:cNvPr id="17" name="Text Placeholder 10">
            <a:extLst>
              <a:ext uri="{FF2B5EF4-FFF2-40B4-BE49-F238E27FC236}">
                <a16:creationId xmlns:a16="http://schemas.microsoft.com/office/drawing/2014/main" id="{0C6B3C30-83BE-ABFA-B443-F6A77F552EC0}"/>
              </a:ext>
            </a:extLst>
          </p:cNvPr>
          <p:cNvSpPr>
            <a:spLocks noGrp="1"/>
          </p:cNvSpPr>
          <p:nvPr>
            <p:ph type="body" sz="quarter" idx="14"/>
          </p:nvPr>
        </p:nvSpPr>
        <p:spPr>
          <a:xfrm>
            <a:off x="17839095" y="2813539"/>
            <a:ext cx="5660668" cy="9407770"/>
          </a:xfrm>
        </p:spPr>
        <p:txBody>
          <a:bodyPr/>
          <a:lstStyle>
            <a:lvl1pPr>
              <a:defRPr sz="4400">
                <a:solidFill>
                  <a:schemeClr val="bg1"/>
                </a:solidFill>
              </a:defRPr>
            </a:lvl1pPr>
            <a:lvl2pPr>
              <a:defRPr sz="4400">
                <a:solidFill>
                  <a:schemeClr val="bg1"/>
                </a:solidFill>
              </a:defRPr>
            </a:lvl2pPr>
            <a:lvl3pPr>
              <a:defRPr sz="3200">
                <a:solidFill>
                  <a:schemeClr val="bg1"/>
                </a:solidFill>
              </a:defRPr>
            </a:lvl3pPr>
            <a:lvl4pPr>
              <a:buClr>
                <a:schemeClr val="bg1"/>
              </a:buClr>
              <a:defRPr sz="3200">
                <a:solidFill>
                  <a:schemeClr val="bg1"/>
                </a:solidFill>
              </a:defRPr>
            </a:lvl4pPr>
            <a:lvl5pPr>
              <a:defRPr sz="18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105762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type="obj" preserve="1">
  <p:cSld name="Title and content_Red">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81065" y="881065"/>
            <a:ext cx="22617364" cy="1021818"/>
          </a:xfrm>
        </p:spPr>
        <p:txBody>
          <a:bodyPr/>
          <a:lstStyle>
            <a:lvl1pPr>
              <a:defRPr sz="8000">
                <a:solidFill>
                  <a:schemeClr val="bg1"/>
                </a:solidFill>
              </a:defRPr>
            </a:lvl1pPr>
          </a:lstStyle>
          <a:p>
            <a:r>
              <a:rPr lang="en-GB"/>
              <a:t>Click to edit Master title style</a:t>
            </a:r>
          </a:p>
        </p:txBody>
      </p:sp>
      <p:sp>
        <p:nvSpPr>
          <p:cNvPr id="3" name="Content Placeholder 2"/>
          <p:cNvSpPr>
            <a:spLocks noGrp="1"/>
          </p:cNvSpPr>
          <p:nvPr>
            <p:ph idx="1"/>
          </p:nvPr>
        </p:nvSpPr>
        <p:spPr/>
        <p:txBody>
          <a:bodyPr/>
          <a:lstStyle>
            <a:lvl1pPr>
              <a:defRPr sz="4400">
                <a:solidFill>
                  <a:schemeClr val="bg1"/>
                </a:solidFill>
              </a:defRPr>
            </a:lvl1pPr>
            <a:lvl2pPr>
              <a:defRPr sz="4400">
                <a:solidFill>
                  <a:schemeClr val="bg1"/>
                </a:solidFill>
              </a:defRPr>
            </a:lvl2pPr>
            <a:lvl3pPr>
              <a:defRPr sz="3200">
                <a:solidFill>
                  <a:schemeClr val="bg1"/>
                </a:solidFill>
              </a:defRPr>
            </a:lvl3pPr>
            <a:lvl4pPr>
              <a:buClrTx/>
              <a:defRPr sz="3200">
                <a:solidFill>
                  <a:schemeClr val="bg1"/>
                </a:solidFill>
              </a:defRPr>
            </a:lvl4pPr>
            <a:lvl5pPr>
              <a:defRPr sz="18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lvl1pPr>
              <a:defRPr>
                <a:solidFill>
                  <a:schemeClr val="bg1"/>
                </a:solidFill>
              </a:defRPr>
            </a:lvl1pPr>
          </a:lstStyle>
          <a:p>
            <a:fld id="{7CCEADB6-F722-4B9F-A14D-58DDD1683164}" type="datetime1">
              <a:rPr lang="en-GB" smtClean="0"/>
              <a:pPr/>
              <a:t>02/10/2025</a:t>
            </a:fld>
            <a:endParaRPr lang="en-GB"/>
          </a:p>
        </p:txBody>
      </p:sp>
      <p:sp>
        <p:nvSpPr>
          <p:cNvPr id="5" name="Footer Placeholder 4"/>
          <p:cNvSpPr>
            <a:spLocks noGrp="1"/>
          </p:cNvSpPr>
          <p:nvPr>
            <p:ph type="ftr" sz="quarter" idx="11"/>
          </p:nvPr>
        </p:nvSpPr>
        <p:spPr/>
        <p:txBody>
          <a:bodyPr/>
          <a:lstStyle>
            <a:lvl1pPr>
              <a:defRPr>
                <a:solidFill>
                  <a:schemeClr val="bg1"/>
                </a:solidFill>
              </a:defRPr>
            </a:lvl1pPr>
          </a:lstStyle>
          <a:p>
            <a:r>
              <a:rPr lang="en-GB"/>
              <a:t>© GSMA 2022</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pic>
        <p:nvPicPr>
          <p:cNvPr id="9" name="Graphic 8">
            <a:extLst>
              <a:ext uri="{FF2B5EF4-FFF2-40B4-BE49-F238E27FC236}">
                <a16:creationId xmlns:a16="http://schemas.microsoft.com/office/drawing/2014/main" id="{7AEF6063-5539-CDED-8ED3-B904B8687B72}"/>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6" y="12871281"/>
            <a:ext cx="2127600" cy="333546"/>
          </a:xfrm>
          <a:prstGeom prst="rect">
            <a:avLst/>
          </a:prstGeom>
        </p:spPr>
      </p:pic>
    </p:spTree>
    <p:extLst>
      <p:ext uri="{BB962C8B-B14F-4D97-AF65-F5344CB8AC3E}">
        <p14:creationId xmlns:p14="http://schemas.microsoft.com/office/powerpoint/2010/main" val="4208129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2 Column_White">
    <p:spTree>
      <p:nvGrpSpPr>
        <p:cNvPr id="1" name=""/>
        <p:cNvGrpSpPr/>
        <p:nvPr/>
      </p:nvGrpSpPr>
      <p:grpSpPr>
        <a:xfrm>
          <a:off x="0" y="0"/>
          <a:ext cx="0" cy="0"/>
          <a:chOff x="0" y="0"/>
          <a:chExt cx="0" cy="0"/>
        </a:xfrm>
      </p:grpSpPr>
      <p:sp>
        <p:nvSpPr>
          <p:cNvPr id="2" name="Title 1"/>
          <p:cNvSpPr>
            <a:spLocks noGrp="1"/>
          </p:cNvSpPr>
          <p:nvPr>
            <p:ph type="title"/>
          </p:nvPr>
        </p:nvSpPr>
        <p:spPr>
          <a:xfrm>
            <a:off x="881065" y="881065"/>
            <a:ext cx="22617364" cy="1021818"/>
          </a:xfrm>
        </p:spPr>
        <p:txBody>
          <a:bodyPr/>
          <a:lstStyle>
            <a:lvl1pPr>
              <a:defRPr sz="8000"/>
            </a:lvl1pPr>
          </a:lstStyle>
          <a:p>
            <a:r>
              <a:rPr lang="en-GB"/>
              <a:t>Click to edit Master title style</a:t>
            </a:r>
          </a:p>
        </p:txBody>
      </p:sp>
      <p:sp>
        <p:nvSpPr>
          <p:cNvPr id="3" name="Content Placeholder 2"/>
          <p:cNvSpPr>
            <a:spLocks noGrp="1"/>
          </p:cNvSpPr>
          <p:nvPr>
            <p:ph idx="1"/>
          </p:nvPr>
        </p:nvSpPr>
        <p:spPr>
          <a:xfrm>
            <a:off x="881064" y="3536951"/>
            <a:ext cx="10932142" cy="8758238"/>
          </a:xfrm>
        </p:spPr>
        <p:txBody>
          <a:bodyPr/>
          <a:lstStyle>
            <a:lvl1pPr>
              <a:defRPr sz="4400">
                <a:solidFill>
                  <a:schemeClr val="accent4"/>
                </a:solidFill>
              </a:defRPr>
            </a:lvl1pPr>
            <a:lvl2pPr>
              <a:defRPr sz="4400"/>
            </a:lvl2pPr>
            <a:lvl3pPr>
              <a:defRPr sz="3200"/>
            </a:lvl3pPr>
            <a:lvl4pPr>
              <a:buClr>
                <a:schemeClr val="accent4"/>
              </a:buClr>
              <a:defRPr sz="32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7CCEADB6-F722-4B9F-A14D-58DDD1683164}" type="datetime1">
              <a:rPr lang="en-GB" smtClean="0"/>
              <a:t>02/10/2025</a:t>
            </a:fld>
            <a:endParaRPr lang="en-GB"/>
          </a:p>
        </p:txBody>
      </p:sp>
      <p:sp>
        <p:nvSpPr>
          <p:cNvPr id="5" name="Footer Placeholder 4"/>
          <p:cNvSpPr>
            <a:spLocks noGrp="1"/>
          </p:cNvSpPr>
          <p:nvPr>
            <p:ph type="ftr" sz="quarter" idx="11"/>
          </p:nvPr>
        </p:nvSpPr>
        <p:spPr/>
        <p:txBody>
          <a:bodyPr/>
          <a:lstStyle/>
          <a:p>
            <a:r>
              <a:rPr lang="en-GB"/>
              <a:t>© GSMA 2022</a:t>
            </a:r>
          </a:p>
        </p:txBody>
      </p:sp>
      <p:sp>
        <p:nvSpPr>
          <p:cNvPr id="6" name="Slide Number Placeholder 5"/>
          <p:cNvSpPr>
            <a:spLocks noGrp="1"/>
          </p:cNvSpPr>
          <p:nvPr>
            <p:ph type="sldNum" sz="quarter" idx="12"/>
          </p:nvPr>
        </p:nvSpPr>
        <p:spPr/>
        <p:txBody>
          <a:bodyPr/>
          <a:lstStyle/>
          <a:p>
            <a:fld id="{B51C77D3-387C-4881-A960-1F7F91E3F80B}" type="slidenum">
              <a:rPr lang="en-GB" smtClean="0"/>
              <a:t>‹#›</a:t>
            </a:fld>
            <a:endParaRPr lang="en-GB"/>
          </a:p>
        </p:txBody>
      </p:sp>
      <p:sp>
        <p:nvSpPr>
          <p:cNvPr id="10" name="Content Placeholder 9">
            <a:extLst>
              <a:ext uri="{FF2B5EF4-FFF2-40B4-BE49-F238E27FC236}">
                <a16:creationId xmlns:a16="http://schemas.microsoft.com/office/drawing/2014/main" id="{5B54E90F-50F9-D450-21A3-1F26B493D0BD}"/>
              </a:ext>
            </a:extLst>
          </p:cNvPr>
          <p:cNvSpPr>
            <a:spLocks noGrp="1"/>
          </p:cNvSpPr>
          <p:nvPr>
            <p:ph sz="quarter" idx="13"/>
          </p:nvPr>
        </p:nvSpPr>
        <p:spPr>
          <a:xfrm>
            <a:off x="12569206" y="3536951"/>
            <a:ext cx="10930557" cy="8758238"/>
          </a:xfrm>
        </p:spPr>
        <p:txBody>
          <a:bodyPr/>
          <a:lstStyle>
            <a:lvl1pPr>
              <a:defRPr sz="4400">
                <a:solidFill>
                  <a:schemeClr val="accent4"/>
                </a:solidFill>
              </a:defRPr>
            </a:lvl1pPr>
            <a:lvl2pPr>
              <a:defRPr sz="4400"/>
            </a:lvl2pPr>
            <a:lvl3pPr>
              <a:defRPr sz="3200"/>
            </a:lvl3pPr>
            <a:lvl4pPr>
              <a:defRPr sz="32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pic>
        <p:nvPicPr>
          <p:cNvPr id="11" name="Graphic 10">
            <a:extLst>
              <a:ext uri="{FF2B5EF4-FFF2-40B4-BE49-F238E27FC236}">
                <a16:creationId xmlns:a16="http://schemas.microsoft.com/office/drawing/2014/main" id="{33240DBB-AF57-9221-705F-3C7F495A8FE6}"/>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6" y="12871281"/>
            <a:ext cx="2127600" cy="333546"/>
          </a:xfrm>
          <a:prstGeom prst="rect">
            <a:avLst/>
          </a:prstGeom>
        </p:spPr>
      </p:pic>
    </p:spTree>
    <p:extLst>
      <p:ext uri="{BB962C8B-B14F-4D97-AF65-F5344CB8AC3E}">
        <p14:creationId xmlns:p14="http://schemas.microsoft.com/office/powerpoint/2010/main" val="1268962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2 Column_Red">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81065" y="881065"/>
            <a:ext cx="22617364" cy="1021818"/>
          </a:xfrm>
        </p:spPr>
        <p:txBody>
          <a:bodyPr/>
          <a:lstStyle>
            <a:lvl1pPr>
              <a:defRPr sz="8000">
                <a:solidFill>
                  <a:schemeClr val="bg1"/>
                </a:solidFill>
              </a:defRPr>
            </a:lvl1pPr>
          </a:lstStyle>
          <a:p>
            <a:r>
              <a:rPr lang="en-GB"/>
              <a:t>Click to edit Master title style</a:t>
            </a:r>
          </a:p>
        </p:txBody>
      </p:sp>
      <p:sp>
        <p:nvSpPr>
          <p:cNvPr id="3" name="Content Placeholder 2"/>
          <p:cNvSpPr>
            <a:spLocks noGrp="1"/>
          </p:cNvSpPr>
          <p:nvPr>
            <p:ph idx="1"/>
          </p:nvPr>
        </p:nvSpPr>
        <p:spPr>
          <a:xfrm>
            <a:off x="881064" y="3536951"/>
            <a:ext cx="10932142" cy="8758238"/>
          </a:xfrm>
        </p:spPr>
        <p:txBody>
          <a:bodyPr/>
          <a:lstStyle>
            <a:lvl1pPr>
              <a:defRPr sz="4400">
                <a:solidFill>
                  <a:schemeClr val="bg1"/>
                </a:solidFill>
              </a:defRPr>
            </a:lvl1pPr>
            <a:lvl2pPr>
              <a:defRPr sz="4400">
                <a:solidFill>
                  <a:schemeClr val="bg1"/>
                </a:solidFill>
              </a:defRPr>
            </a:lvl2pPr>
            <a:lvl3pPr>
              <a:defRPr sz="3200">
                <a:solidFill>
                  <a:schemeClr val="bg1"/>
                </a:solidFill>
              </a:defRPr>
            </a:lvl3pPr>
            <a:lvl4pPr>
              <a:buClrTx/>
              <a:defRPr sz="3200">
                <a:solidFill>
                  <a:schemeClr val="bg1"/>
                </a:solidFill>
              </a:defRPr>
            </a:lvl4pPr>
            <a:lvl5pPr>
              <a:defRPr sz="18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lvl1pPr>
              <a:defRPr>
                <a:solidFill>
                  <a:schemeClr val="bg1"/>
                </a:solidFill>
              </a:defRPr>
            </a:lvl1pPr>
          </a:lstStyle>
          <a:p>
            <a:fld id="{7CCEADB6-F722-4B9F-A14D-58DDD1683164}" type="datetime1">
              <a:rPr lang="en-GB" smtClean="0"/>
              <a:pPr/>
              <a:t>02/10/2025</a:t>
            </a:fld>
            <a:endParaRPr lang="en-GB"/>
          </a:p>
        </p:txBody>
      </p:sp>
      <p:sp>
        <p:nvSpPr>
          <p:cNvPr id="5" name="Footer Placeholder 4"/>
          <p:cNvSpPr>
            <a:spLocks noGrp="1"/>
          </p:cNvSpPr>
          <p:nvPr>
            <p:ph type="ftr" sz="quarter" idx="11"/>
          </p:nvPr>
        </p:nvSpPr>
        <p:spPr/>
        <p:txBody>
          <a:bodyPr/>
          <a:lstStyle>
            <a:lvl1pPr>
              <a:defRPr>
                <a:solidFill>
                  <a:schemeClr val="bg1"/>
                </a:solidFill>
              </a:defRPr>
            </a:lvl1pPr>
          </a:lstStyle>
          <a:p>
            <a:r>
              <a:rPr lang="en-GB"/>
              <a:t>© GSMA 2022</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sp>
        <p:nvSpPr>
          <p:cNvPr id="10" name="Content Placeholder 9">
            <a:extLst>
              <a:ext uri="{FF2B5EF4-FFF2-40B4-BE49-F238E27FC236}">
                <a16:creationId xmlns:a16="http://schemas.microsoft.com/office/drawing/2014/main" id="{5B54E90F-50F9-D450-21A3-1F26B493D0BD}"/>
              </a:ext>
            </a:extLst>
          </p:cNvPr>
          <p:cNvSpPr>
            <a:spLocks noGrp="1"/>
          </p:cNvSpPr>
          <p:nvPr>
            <p:ph sz="quarter" idx="13"/>
          </p:nvPr>
        </p:nvSpPr>
        <p:spPr>
          <a:xfrm>
            <a:off x="12569206" y="3536951"/>
            <a:ext cx="10930557" cy="8758238"/>
          </a:xfrm>
        </p:spPr>
        <p:txBody>
          <a:bodyPr/>
          <a:lstStyle>
            <a:lvl1pPr>
              <a:defRPr sz="4400">
                <a:solidFill>
                  <a:schemeClr val="bg1"/>
                </a:solidFill>
              </a:defRPr>
            </a:lvl1pPr>
            <a:lvl2pPr>
              <a:defRPr sz="4400">
                <a:solidFill>
                  <a:schemeClr val="bg1"/>
                </a:solidFill>
              </a:defRPr>
            </a:lvl2pPr>
            <a:lvl3pPr>
              <a:defRPr sz="3200">
                <a:solidFill>
                  <a:schemeClr val="bg1"/>
                </a:solidFill>
              </a:defRPr>
            </a:lvl3pPr>
            <a:lvl4pPr>
              <a:buClrTx/>
              <a:defRPr sz="3200">
                <a:solidFill>
                  <a:schemeClr val="bg1"/>
                </a:solidFill>
              </a:defRPr>
            </a:lvl4pPr>
            <a:lvl5pPr>
              <a:defRPr sz="18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pic>
        <p:nvPicPr>
          <p:cNvPr id="11" name="Graphic 10">
            <a:extLst>
              <a:ext uri="{FF2B5EF4-FFF2-40B4-BE49-F238E27FC236}">
                <a16:creationId xmlns:a16="http://schemas.microsoft.com/office/drawing/2014/main" id="{5928FC6B-84ED-7344-6D4C-8E10BB0BD632}"/>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6" y="12871281"/>
            <a:ext cx="2127600" cy="333546"/>
          </a:xfrm>
          <a:prstGeom prst="rect">
            <a:avLst/>
          </a:prstGeom>
        </p:spPr>
      </p:pic>
    </p:spTree>
    <p:extLst>
      <p:ext uri="{BB962C8B-B14F-4D97-AF65-F5344CB8AC3E}">
        <p14:creationId xmlns:p14="http://schemas.microsoft.com/office/powerpoint/2010/main" val="2490661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3 Column_White">
    <p:spTree>
      <p:nvGrpSpPr>
        <p:cNvPr id="1" name=""/>
        <p:cNvGrpSpPr/>
        <p:nvPr/>
      </p:nvGrpSpPr>
      <p:grpSpPr>
        <a:xfrm>
          <a:off x="0" y="0"/>
          <a:ext cx="0" cy="0"/>
          <a:chOff x="0" y="0"/>
          <a:chExt cx="0" cy="0"/>
        </a:xfrm>
      </p:grpSpPr>
      <p:sp>
        <p:nvSpPr>
          <p:cNvPr id="2" name="Title 1"/>
          <p:cNvSpPr>
            <a:spLocks noGrp="1"/>
          </p:cNvSpPr>
          <p:nvPr>
            <p:ph type="title"/>
          </p:nvPr>
        </p:nvSpPr>
        <p:spPr>
          <a:xfrm>
            <a:off x="881065" y="881065"/>
            <a:ext cx="22617364" cy="1021818"/>
          </a:xfrm>
        </p:spPr>
        <p:txBody>
          <a:bodyPr/>
          <a:lstStyle>
            <a:lvl1pPr>
              <a:defRPr sz="8000"/>
            </a:lvl1pPr>
          </a:lstStyle>
          <a:p>
            <a:r>
              <a:rPr lang="en-GB"/>
              <a:t>Click to edit Master title style</a:t>
            </a:r>
          </a:p>
        </p:txBody>
      </p:sp>
      <p:sp>
        <p:nvSpPr>
          <p:cNvPr id="3" name="Content Placeholder 2"/>
          <p:cNvSpPr>
            <a:spLocks noGrp="1"/>
          </p:cNvSpPr>
          <p:nvPr>
            <p:ph idx="1"/>
          </p:nvPr>
        </p:nvSpPr>
        <p:spPr>
          <a:xfrm>
            <a:off x="881065" y="3536951"/>
            <a:ext cx="7124576" cy="8758238"/>
          </a:xfrm>
        </p:spPr>
        <p:txBody>
          <a:bodyPr/>
          <a:lstStyle>
            <a:lvl1pPr>
              <a:defRPr sz="4400">
                <a:solidFill>
                  <a:schemeClr val="accent4"/>
                </a:solidFill>
              </a:defRPr>
            </a:lvl1pPr>
            <a:lvl2pPr>
              <a:defRPr sz="4400"/>
            </a:lvl2pPr>
            <a:lvl3pPr>
              <a:defRPr sz="3200"/>
            </a:lvl3pPr>
            <a:lvl4pPr>
              <a:buClr>
                <a:schemeClr val="accent4"/>
              </a:buClr>
              <a:defRPr sz="32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7CCEADB6-F722-4B9F-A14D-58DDD1683164}" type="datetime1">
              <a:rPr lang="en-GB" smtClean="0"/>
              <a:t>02/10/2025</a:t>
            </a:fld>
            <a:endParaRPr lang="en-GB"/>
          </a:p>
        </p:txBody>
      </p:sp>
      <p:sp>
        <p:nvSpPr>
          <p:cNvPr id="5" name="Footer Placeholder 4"/>
          <p:cNvSpPr>
            <a:spLocks noGrp="1"/>
          </p:cNvSpPr>
          <p:nvPr>
            <p:ph type="ftr" sz="quarter" idx="11"/>
          </p:nvPr>
        </p:nvSpPr>
        <p:spPr/>
        <p:txBody>
          <a:bodyPr/>
          <a:lstStyle/>
          <a:p>
            <a:r>
              <a:rPr lang="en-GB"/>
              <a:t>© GSMA 2022</a:t>
            </a:r>
          </a:p>
        </p:txBody>
      </p:sp>
      <p:sp>
        <p:nvSpPr>
          <p:cNvPr id="6" name="Slide Number Placeholder 5"/>
          <p:cNvSpPr>
            <a:spLocks noGrp="1"/>
          </p:cNvSpPr>
          <p:nvPr>
            <p:ph type="sldNum" sz="quarter" idx="12"/>
          </p:nvPr>
        </p:nvSpPr>
        <p:spPr/>
        <p:txBody>
          <a:bodyPr/>
          <a:lstStyle/>
          <a:p>
            <a:fld id="{B51C77D3-387C-4881-A960-1F7F91E3F80B}" type="slidenum">
              <a:rPr lang="en-GB" smtClean="0"/>
              <a:t>‹#›</a:t>
            </a:fld>
            <a:endParaRPr lang="en-GB"/>
          </a:p>
        </p:txBody>
      </p:sp>
      <p:pic>
        <p:nvPicPr>
          <p:cNvPr id="11" name="Graphic 10">
            <a:extLst>
              <a:ext uri="{FF2B5EF4-FFF2-40B4-BE49-F238E27FC236}">
                <a16:creationId xmlns:a16="http://schemas.microsoft.com/office/drawing/2014/main" id="{33240DBB-AF57-9221-705F-3C7F495A8FE6}"/>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6" y="12871281"/>
            <a:ext cx="2127600" cy="333546"/>
          </a:xfrm>
          <a:prstGeom prst="rect">
            <a:avLst/>
          </a:prstGeom>
        </p:spPr>
      </p:pic>
      <p:sp>
        <p:nvSpPr>
          <p:cNvPr id="9" name="Content Placeholder 2">
            <a:extLst>
              <a:ext uri="{FF2B5EF4-FFF2-40B4-BE49-F238E27FC236}">
                <a16:creationId xmlns:a16="http://schemas.microsoft.com/office/drawing/2014/main" id="{C1CFBB50-87E0-D806-5666-9B050DB8CBC1}"/>
              </a:ext>
            </a:extLst>
          </p:cNvPr>
          <p:cNvSpPr>
            <a:spLocks noGrp="1"/>
          </p:cNvSpPr>
          <p:nvPr>
            <p:ph idx="13"/>
          </p:nvPr>
        </p:nvSpPr>
        <p:spPr>
          <a:xfrm>
            <a:off x="8628919" y="3536951"/>
            <a:ext cx="7124576" cy="8758238"/>
          </a:xfrm>
        </p:spPr>
        <p:txBody>
          <a:bodyPr/>
          <a:lstStyle>
            <a:lvl1pPr>
              <a:defRPr sz="4400">
                <a:solidFill>
                  <a:schemeClr val="accent4"/>
                </a:solidFill>
              </a:defRPr>
            </a:lvl1pPr>
            <a:lvl2pPr>
              <a:defRPr sz="4400"/>
            </a:lvl2pPr>
            <a:lvl3pPr>
              <a:defRPr sz="3200"/>
            </a:lvl3pPr>
            <a:lvl4pPr>
              <a:buClr>
                <a:schemeClr val="accent4"/>
              </a:buClr>
              <a:defRPr sz="32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2" name="Content Placeholder 2">
            <a:extLst>
              <a:ext uri="{FF2B5EF4-FFF2-40B4-BE49-F238E27FC236}">
                <a16:creationId xmlns:a16="http://schemas.microsoft.com/office/drawing/2014/main" id="{750B4A51-2A2C-566C-3CFC-3BEF1B68A015}"/>
              </a:ext>
            </a:extLst>
          </p:cNvPr>
          <p:cNvSpPr>
            <a:spLocks noGrp="1"/>
          </p:cNvSpPr>
          <p:nvPr>
            <p:ph idx="14"/>
          </p:nvPr>
        </p:nvSpPr>
        <p:spPr>
          <a:xfrm>
            <a:off x="16373852" y="3536951"/>
            <a:ext cx="7124576" cy="8758238"/>
          </a:xfrm>
        </p:spPr>
        <p:txBody>
          <a:bodyPr/>
          <a:lstStyle>
            <a:lvl1pPr>
              <a:defRPr sz="4400">
                <a:solidFill>
                  <a:schemeClr val="accent4"/>
                </a:solidFill>
              </a:defRPr>
            </a:lvl1pPr>
            <a:lvl2pPr>
              <a:defRPr sz="4400"/>
            </a:lvl2pPr>
            <a:lvl3pPr>
              <a:defRPr sz="3200"/>
            </a:lvl3pPr>
            <a:lvl4pPr>
              <a:buClr>
                <a:schemeClr val="accent4"/>
              </a:buClr>
              <a:defRPr sz="32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448618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3 Column_Red">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81065" y="881065"/>
            <a:ext cx="22617364" cy="1021818"/>
          </a:xfrm>
        </p:spPr>
        <p:txBody>
          <a:bodyPr/>
          <a:lstStyle>
            <a:lvl1pPr>
              <a:defRPr sz="8000">
                <a:solidFill>
                  <a:schemeClr val="bg1"/>
                </a:solidFill>
              </a:defRPr>
            </a:lvl1pPr>
          </a:lstStyle>
          <a:p>
            <a:r>
              <a:rPr lang="en-GB"/>
              <a:t>Click to edit Master title style</a:t>
            </a:r>
          </a:p>
        </p:txBody>
      </p:sp>
      <p:sp>
        <p:nvSpPr>
          <p:cNvPr id="3" name="Content Placeholder 2"/>
          <p:cNvSpPr>
            <a:spLocks noGrp="1"/>
          </p:cNvSpPr>
          <p:nvPr>
            <p:ph idx="1"/>
          </p:nvPr>
        </p:nvSpPr>
        <p:spPr>
          <a:xfrm>
            <a:off x="881065" y="3536951"/>
            <a:ext cx="7124576" cy="8758238"/>
          </a:xfrm>
        </p:spPr>
        <p:txBody>
          <a:bodyPr/>
          <a:lstStyle>
            <a:lvl1pPr>
              <a:defRPr sz="4400">
                <a:solidFill>
                  <a:schemeClr val="bg1"/>
                </a:solidFill>
              </a:defRPr>
            </a:lvl1pPr>
            <a:lvl2pPr>
              <a:defRPr sz="4400">
                <a:solidFill>
                  <a:schemeClr val="bg1"/>
                </a:solidFill>
              </a:defRPr>
            </a:lvl2pPr>
            <a:lvl3pPr>
              <a:defRPr sz="3200">
                <a:solidFill>
                  <a:schemeClr val="bg1"/>
                </a:solidFill>
              </a:defRPr>
            </a:lvl3pPr>
            <a:lvl4pPr>
              <a:buClr>
                <a:schemeClr val="bg1"/>
              </a:buClr>
              <a:defRPr sz="3200">
                <a:solidFill>
                  <a:schemeClr val="bg1"/>
                </a:solidFill>
              </a:defRPr>
            </a:lvl4pPr>
            <a:lvl5pPr>
              <a:defRPr sz="18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lvl1pPr>
              <a:defRPr>
                <a:solidFill>
                  <a:schemeClr val="bg1"/>
                </a:solidFill>
              </a:defRPr>
            </a:lvl1pPr>
          </a:lstStyle>
          <a:p>
            <a:fld id="{7CCEADB6-F722-4B9F-A14D-58DDD1683164}" type="datetime1">
              <a:rPr lang="en-GB" smtClean="0"/>
              <a:pPr/>
              <a:t>02/10/2025</a:t>
            </a:fld>
            <a:endParaRPr lang="en-GB"/>
          </a:p>
        </p:txBody>
      </p:sp>
      <p:sp>
        <p:nvSpPr>
          <p:cNvPr id="5" name="Footer Placeholder 4"/>
          <p:cNvSpPr>
            <a:spLocks noGrp="1"/>
          </p:cNvSpPr>
          <p:nvPr>
            <p:ph type="ftr" sz="quarter" idx="11"/>
          </p:nvPr>
        </p:nvSpPr>
        <p:spPr/>
        <p:txBody>
          <a:bodyPr/>
          <a:lstStyle>
            <a:lvl1pPr>
              <a:defRPr>
                <a:solidFill>
                  <a:schemeClr val="bg1"/>
                </a:solidFill>
              </a:defRPr>
            </a:lvl1pPr>
          </a:lstStyle>
          <a:p>
            <a:r>
              <a:rPr lang="en-GB"/>
              <a:t>© GSMA 2022</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pic>
        <p:nvPicPr>
          <p:cNvPr id="11" name="Graphic 10">
            <a:extLst>
              <a:ext uri="{FF2B5EF4-FFF2-40B4-BE49-F238E27FC236}">
                <a16:creationId xmlns:a16="http://schemas.microsoft.com/office/drawing/2014/main" id="{33240DBB-AF57-9221-705F-3C7F495A8FE6}"/>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6" y="12871281"/>
            <a:ext cx="2127600" cy="333546"/>
          </a:xfrm>
          <a:prstGeom prst="rect">
            <a:avLst/>
          </a:prstGeom>
        </p:spPr>
      </p:pic>
      <p:sp>
        <p:nvSpPr>
          <p:cNvPr id="9" name="Content Placeholder 2">
            <a:extLst>
              <a:ext uri="{FF2B5EF4-FFF2-40B4-BE49-F238E27FC236}">
                <a16:creationId xmlns:a16="http://schemas.microsoft.com/office/drawing/2014/main" id="{C1CFBB50-87E0-D806-5666-9B050DB8CBC1}"/>
              </a:ext>
            </a:extLst>
          </p:cNvPr>
          <p:cNvSpPr>
            <a:spLocks noGrp="1"/>
          </p:cNvSpPr>
          <p:nvPr>
            <p:ph idx="13"/>
          </p:nvPr>
        </p:nvSpPr>
        <p:spPr>
          <a:xfrm>
            <a:off x="8628919" y="3536951"/>
            <a:ext cx="7124576" cy="8758238"/>
          </a:xfrm>
        </p:spPr>
        <p:txBody>
          <a:bodyPr/>
          <a:lstStyle>
            <a:lvl1pPr>
              <a:defRPr sz="4400">
                <a:solidFill>
                  <a:schemeClr val="bg1"/>
                </a:solidFill>
              </a:defRPr>
            </a:lvl1pPr>
            <a:lvl2pPr>
              <a:defRPr sz="4400">
                <a:solidFill>
                  <a:schemeClr val="bg1"/>
                </a:solidFill>
              </a:defRPr>
            </a:lvl2pPr>
            <a:lvl3pPr>
              <a:defRPr sz="3200">
                <a:solidFill>
                  <a:schemeClr val="bg1"/>
                </a:solidFill>
              </a:defRPr>
            </a:lvl3pPr>
            <a:lvl4pPr marL="647968" indent="-647968">
              <a:buClr>
                <a:schemeClr val="accent4"/>
              </a:buClr>
              <a:defRPr lang="en-US" sz="3200" kern="1200" spc="-130" baseline="0" dirty="0">
                <a:solidFill>
                  <a:schemeClr val="bg1"/>
                </a:solidFill>
                <a:latin typeface="+mn-lt"/>
                <a:ea typeface="+mn-ea"/>
                <a:cs typeface="+mn-cs"/>
              </a:defRPr>
            </a:lvl4pPr>
            <a:lvl5pPr>
              <a:defRPr sz="1800">
                <a:solidFill>
                  <a:schemeClr val="bg1"/>
                </a:solidFill>
              </a:defRPr>
            </a:lvl5pPr>
          </a:lstStyle>
          <a:p>
            <a:pPr lvl="0"/>
            <a:r>
              <a:rPr lang="en-GB"/>
              <a:t>Click to edit Master text styles</a:t>
            </a:r>
          </a:p>
          <a:p>
            <a:pPr lvl="1"/>
            <a:r>
              <a:rPr lang="en-GB"/>
              <a:t>Second level</a:t>
            </a:r>
          </a:p>
          <a:p>
            <a:pPr lvl="2"/>
            <a:r>
              <a:rPr lang="en-GB"/>
              <a:t>Third level</a:t>
            </a:r>
          </a:p>
          <a:p>
            <a:pPr marL="647968" lvl="3" indent="-647968" algn="l" defTabSz="1828619" rtl="0" eaLnBrk="1" latinLnBrk="0" hangingPunct="1">
              <a:lnSpc>
                <a:spcPct val="88000"/>
              </a:lnSpc>
              <a:spcBef>
                <a:spcPts val="0"/>
              </a:spcBef>
              <a:spcAft>
                <a:spcPts val="1800"/>
              </a:spcAft>
              <a:buClr>
                <a:schemeClr val="bg1"/>
              </a:buClr>
              <a:buFont typeface="Arial" panose="020B0604020202020204" pitchFamily="34" charset="0"/>
              <a:buChar char="–"/>
            </a:pPr>
            <a:r>
              <a:rPr lang="en-GB"/>
              <a:t>Fourth level</a:t>
            </a:r>
          </a:p>
          <a:p>
            <a:pPr lvl="4"/>
            <a:r>
              <a:rPr lang="en-GB"/>
              <a:t>Fifth level</a:t>
            </a:r>
          </a:p>
        </p:txBody>
      </p:sp>
      <p:sp>
        <p:nvSpPr>
          <p:cNvPr id="12" name="Content Placeholder 2">
            <a:extLst>
              <a:ext uri="{FF2B5EF4-FFF2-40B4-BE49-F238E27FC236}">
                <a16:creationId xmlns:a16="http://schemas.microsoft.com/office/drawing/2014/main" id="{750B4A51-2A2C-566C-3CFC-3BEF1B68A015}"/>
              </a:ext>
            </a:extLst>
          </p:cNvPr>
          <p:cNvSpPr>
            <a:spLocks noGrp="1"/>
          </p:cNvSpPr>
          <p:nvPr>
            <p:ph idx="14"/>
          </p:nvPr>
        </p:nvSpPr>
        <p:spPr>
          <a:xfrm>
            <a:off x="16373852" y="3536951"/>
            <a:ext cx="7124576" cy="8758238"/>
          </a:xfrm>
        </p:spPr>
        <p:txBody>
          <a:bodyPr/>
          <a:lstStyle>
            <a:lvl1pPr>
              <a:defRPr sz="4400">
                <a:solidFill>
                  <a:schemeClr val="bg1"/>
                </a:solidFill>
              </a:defRPr>
            </a:lvl1pPr>
            <a:lvl2pPr>
              <a:defRPr sz="4400">
                <a:solidFill>
                  <a:schemeClr val="bg1"/>
                </a:solidFill>
              </a:defRPr>
            </a:lvl2pPr>
            <a:lvl3pPr>
              <a:defRPr sz="3200">
                <a:solidFill>
                  <a:schemeClr val="bg1"/>
                </a:solidFill>
              </a:defRPr>
            </a:lvl3pPr>
            <a:lvl4pPr marL="647968" indent="-647968">
              <a:buClr>
                <a:schemeClr val="accent4"/>
              </a:buClr>
              <a:defRPr lang="en-US" sz="3200" kern="1200" spc="-130" baseline="0" dirty="0">
                <a:solidFill>
                  <a:schemeClr val="bg1"/>
                </a:solidFill>
                <a:latin typeface="+mn-lt"/>
                <a:ea typeface="+mn-ea"/>
                <a:cs typeface="+mn-cs"/>
              </a:defRPr>
            </a:lvl4pPr>
            <a:lvl5pPr>
              <a:defRPr sz="1800">
                <a:solidFill>
                  <a:schemeClr val="bg1"/>
                </a:solidFill>
              </a:defRPr>
            </a:lvl5pPr>
          </a:lstStyle>
          <a:p>
            <a:pPr lvl="0"/>
            <a:r>
              <a:rPr lang="en-GB"/>
              <a:t>Click to edit Master text styles</a:t>
            </a:r>
          </a:p>
          <a:p>
            <a:pPr lvl="1"/>
            <a:r>
              <a:rPr lang="en-GB"/>
              <a:t>Second level</a:t>
            </a:r>
          </a:p>
          <a:p>
            <a:pPr lvl="2"/>
            <a:r>
              <a:rPr lang="en-GB"/>
              <a:t>Third level</a:t>
            </a:r>
          </a:p>
          <a:p>
            <a:pPr marL="647968" lvl="3" indent="-647968" algn="l" defTabSz="1828619" rtl="0" eaLnBrk="1" latinLnBrk="0" hangingPunct="1">
              <a:lnSpc>
                <a:spcPct val="88000"/>
              </a:lnSpc>
              <a:spcBef>
                <a:spcPts val="0"/>
              </a:spcBef>
              <a:spcAft>
                <a:spcPts val="1800"/>
              </a:spcAft>
              <a:buClr>
                <a:schemeClr val="bg1"/>
              </a:buClr>
              <a:buFont typeface="Arial" panose="020B0604020202020204" pitchFamily="34" charset="0"/>
              <a:buChar char="–"/>
            </a:pPr>
            <a:r>
              <a:rPr lang="en-GB"/>
              <a:t>Fourth level</a:t>
            </a:r>
          </a:p>
          <a:p>
            <a:pPr lvl="4"/>
            <a:r>
              <a:rPr lang="en-GB"/>
              <a:t>Fifth level</a:t>
            </a:r>
          </a:p>
        </p:txBody>
      </p:sp>
    </p:spTree>
    <p:extLst>
      <p:ext uri="{BB962C8B-B14F-4D97-AF65-F5344CB8AC3E}">
        <p14:creationId xmlns:p14="http://schemas.microsoft.com/office/powerpoint/2010/main" val="1296948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Large Picture A">
    <p:bg>
      <p:bgPr>
        <a:solidFill>
          <a:schemeClr val="bg2"/>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51C77D3-387C-4881-A960-1F7F91E3F80B}" type="slidenum">
              <a:rPr lang="en-GB" smtClean="0"/>
              <a:t>‹#›</a:t>
            </a:fld>
            <a:endParaRPr lang="en-GB"/>
          </a:p>
        </p:txBody>
      </p:sp>
      <p:sp>
        <p:nvSpPr>
          <p:cNvPr id="7" name="Picture Placeholder 6">
            <a:extLst>
              <a:ext uri="{FF2B5EF4-FFF2-40B4-BE49-F238E27FC236}">
                <a16:creationId xmlns:a16="http://schemas.microsoft.com/office/drawing/2014/main" id="{DC931263-CF04-265D-F287-4D5ACD269E29}"/>
              </a:ext>
            </a:extLst>
          </p:cNvPr>
          <p:cNvSpPr>
            <a:spLocks noGrp="1"/>
          </p:cNvSpPr>
          <p:nvPr>
            <p:ph type="pic" sz="quarter" idx="13"/>
          </p:nvPr>
        </p:nvSpPr>
        <p:spPr>
          <a:xfrm>
            <a:off x="0" y="0"/>
            <a:ext cx="16007426" cy="13716000"/>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11" name="Text Placeholder 10">
            <a:extLst>
              <a:ext uri="{FF2B5EF4-FFF2-40B4-BE49-F238E27FC236}">
                <a16:creationId xmlns:a16="http://schemas.microsoft.com/office/drawing/2014/main" id="{7B4841FE-32C4-0298-142F-7A21E85D0C51}"/>
              </a:ext>
            </a:extLst>
          </p:cNvPr>
          <p:cNvSpPr>
            <a:spLocks noGrp="1"/>
          </p:cNvSpPr>
          <p:nvPr>
            <p:ph type="body" sz="quarter" idx="14"/>
          </p:nvPr>
        </p:nvSpPr>
        <p:spPr>
          <a:xfrm>
            <a:off x="17839095" y="2026640"/>
            <a:ext cx="5660668" cy="1026854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pic>
        <p:nvPicPr>
          <p:cNvPr id="8" name="Graphic 7">
            <a:extLst>
              <a:ext uri="{FF2B5EF4-FFF2-40B4-BE49-F238E27FC236}">
                <a16:creationId xmlns:a16="http://schemas.microsoft.com/office/drawing/2014/main" id="{18FB3E3C-747F-02C7-8E65-60460527994A}"/>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6" y="12871281"/>
            <a:ext cx="2127600" cy="333546"/>
          </a:xfrm>
          <a:prstGeom prst="rect">
            <a:avLst/>
          </a:prstGeom>
        </p:spPr>
      </p:pic>
    </p:spTree>
    <p:extLst>
      <p:ext uri="{BB962C8B-B14F-4D97-AF65-F5344CB8AC3E}">
        <p14:creationId xmlns:p14="http://schemas.microsoft.com/office/powerpoint/2010/main" val="33210402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Large Picture A_Red">
    <p:bg>
      <p:bgPr>
        <a:solidFill>
          <a:schemeClr val="accent4"/>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sp>
        <p:nvSpPr>
          <p:cNvPr id="7" name="Picture Placeholder 6">
            <a:extLst>
              <a:ext uri="{FF2B5EF4-FFF2-40B4-BE49-F238E27FC236}">
                <a16:creationId xmlns:a16="http://schemas.microsoft.com/office/drawing/2014/main" id="{DC931263-CF04-265D-F287-4D5ACD269E29}"/>
              </a:ext>
            </a:extLst>
          </p:cNvPr>
          <p:cNvSpPr>
            <a:spLocks noGrp="1"/>
          </p:cNvSpPr>
          <p:nvPr>
            <p:ph type="pic" sz="quarter" idx="13"/>
          </p:nvPr>
        </p:nvSpPr>
        <p:spPr>
          <a:xfrm>
            <a:off x="0" y="0"/>
            <a:ext cx="16007426" cy="13716000"/>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11" name="Text Placeholder 10">
            <a:extLst>
              <a:ext uri="{FF2B5EF4-FFF2-40B4-BE49-F238E27FC236}">
                <a16:creationId xmlns:a16="http://schemas.microsoft.com/office/drawing/2014/main" id="{7B4841FE-32C4-0298-142F-7A21E85D0C51}"/>
              </a:ext>
            </a:extLst>
          </p:cNvPr>
          <p:cNvSpPr>
            <a:spLocks noGrp="1"/>
          </p:cNvSpPr>
          <p:nvPr>
            <p:ph type="body" sz="quarter" idx="14"/>
          </p:nvPr>
        </p:nvSpPr>
        <p:spPr>
          <a:xfrm>
            <a:off x="17839095" y="2026640"/>
            <a:ext cx="5660668" cy="10268548"/>
          </a:xfrm>
        </p:spPr>
        <p:txBody>
          <a:bodyPr/>
          <a:lstStyle>
            <a:lvl1pPr>
              <a:defRPr>
                <a:solidFill>
                  <a:schemeClr val="bg1"/>
                </a:solidFill>
              </a:defRPr>
            </a:lvl1pPr>
            <a:lvl2pPr>
              <a:defRPr>
                <a:solidFill>
                  <a:schemeClr val="bg1"/>
                </a:solidFill>
              </a:defRPr>
            </a:lvl2pPr>
            <a:lvl3pPr>
              <a:defRPr>
                <a:solidFill>
                  <a:schemeClr val="bg1"/>
                </a:solidFill>
              </a:defRPr>
            </a:lvl3pPr>
            <a:lvl4pPr>
              <a:buClrTx/>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pic>
        <p:nvPicPr>
          <p:cNvPr id="8" name="Graphic 7">
            <a:extLst>
              <a:ext uri="{FF2B5EF4-FFF2-40B4-BE49-F238E27FC236}">
                <a16:creationId xmlns:a16="http://schemas.microsoft.com/office/drawing/2014/main" id="{0AEB487A-C207-885A-8A9D-688F14E5C00C}"/>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6" y="12871281"/>
            <a:ext cx="2127600" cy="333546"/>
          </a:xfrm>
          <a:prstGeom prst="rect">
            <a:avLst/>
          </a:prstGeom>
        </p:spPr>
      </p:pic>
    </p:spTree>
    <p:extLst>
      <p:ext uri="{BB962C8B-B14F-4D97-AF65-F5344CB8AC3E}">
        <p14:creationId xmlns:p14="http://schemas.microsoft.com/office/powerpoint/2010/main" val="1561980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Large Picture B">
    <p:bg>
      <p:bgPr>
        <a:solidFill>
          <a:schemeClr val="bg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C931263-CF04-265D-F287-4D5ACD269E29}"/>
              </a:ext>
            </a:extLst>
          </p:cNvPr>
          <p:cNvSpPr>
            <a:spLocks noGrp="1"/>
          </p:cNvSpPr>
          <p:nvPr>
            <p:ph type="pic" sz="quarter" idx="13"/>
          </p:nvPr>
        </p:nvSpPr>
        <p:spPr>
          <a:xfrm>
            <a:off x="881064" y="881063"/>
            <a:ext cx="15126361" cy="11414126"/>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11" name="Text Placeholder 10">
            <a:extLst>
              <a:ext uri="{FF2B5EF4-FFF2-40B4-BE49-F238E27FC236}">
                <a16:creationId xmlns:a16="http://schemas.microsoft.com/office/drawing/2014/main" id="{7B4841FE-32C4-0298-142F-7A21E85D0C51}"/>
              </a:ext>
            </a:extLst>
          </p:cNvPr>
          <p:cNvSpPr>
            <a:spLocks noGrp="1"/>
          </p:cNvSpPr>
          <p:nvPr>
            <p:ph type="body" sz="quarter" idx="14"/>
          </p:nvPr>
        </p:nvSpPr>
        <p:spPr>
          <a:xfrm>
            <a:off x="17839095" y="2026640"/>
            <a:ext cx="5660668" cy="1026854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9" name="Date Placeholder 8">
            <a:extLst>
              <a:ext uri="{FF2B5EF4-FFF2-40B4-BE49-F238E27FC236}">
                <a16:creationId xmlns:a16="http://schemas.microsoft.com/office/drawing/2014/main" id="{912AE86A-C8E6-21B6-852A-D756DCEEDAE7}"/>
              </a:ext>
            </a:extLst>
          </p:cNvPr>
          <p:cNvSpPr>
            <a:spLocks noGrp="1"/>
          </p:cNvSpPr>
          <p:nvPr>
            <p:ph type="dt" sz="half" idx="15"/>
          </p:nvPr>
        </p:nvSpPr>
        <p:spPr/>
        <p:txBody>
          <a:bodyPr/>
          <a:lstStyle/>
          <a:p>
            <a:fld id="{7E88A085-3330-4B00-A60A-515326445D30}" type="datetime1">
              <a:rPr lang="en-GB" smtClean="0"/>
              <a:t>02/10/2025</a:t>
            </a:fld>
            <a:endParaRPr lang="en-GB"/>
          </a:p>
        </p:txBody>
      </p:sp>
      <p:sp>
        <p:nvSpPr>
          <p:cNvPr id="10" name="Footer Placeholder 9">
            <a:extLst>
              <a:ext uri="{FF2B5EF4-FFF2-40B4-BE49-F238E27FC236}">
                <a16:creationId xmlns:a16="http://schemas.microsoft.com/office/drawing/2014/main" id="{7B0191E1-0EA8-2612-5330-63F317927630}"/>
              </a:ext>
            </a:extLst>
          </p:cNvPr>
          <p:cNvSpPr>
            <a:spLocks noGrp="1"/>
          </p:cNvSpPr>
          <p:nvPr>
            <p:ph type="ftr" sz="quarter" idx="16"/>
          </p:nvPr>
        </p:nvSpPr>
        <p:spPr/>
        <p:txBody>
          <a:bodyPr/>
          <a:lstStyle/>
          <a:p>
            <a:r>
              <a:rPr lang="en-GB"/>
              <a:t>© GSMA 2022</a:t>
            </a:r>
          </a:p>
        </p:txBody>
      </p:sp>
      <p:sp>
        <p:nvSpPr>
          <p:cNvPr id="12" name="Slide Number Placeholder 11">
            <a:extLst>
              <a:ext uri="{FF2B5EF4-FFF2-40B4-BE49-F238E27FC236}">
                <a16:creationId xmlns:a16="http://schemas.microsoft.com/office/drawing/2014/main" id="{6407607C-CE0E-2DE4-7856-E46C106F27B2}"/>
              </a:ext>
            </a:extLst>
          </p:cNvPr>
          <p:cNvSpPr>
            <a:spLocks noGrp="1"/>
          </p:cNvSpPr>
          <p:nvPr>
            <p:ph type="sldNum" sz="quarter" idx="17"/>
          </p:nvPr>
        </p:nvSpPr>
        <p:spPr/>
        <p:txBody>
          <a:bodyPr/>
          <a:lstStyle/>
          <a:p>
            <a:fld id="{B51C77D3-387C-4881-A960-1F7F91E3F80B}" type="slidenum">
              <a:rPr lang="en-GB" smtClean="0"/>
              <a:pPr/>
              <a:t>‹#›</a:t>
            </a:fld>
            <a:endParaRPr lang="en-GB"/>
          </a:p>
        </p:txBody>
      </p:sp>
      <p:pic>
        <p:nvPicPr>
          <p:cNvPr id="13" name="Graphic 12">
            <a:extLst>
              <a:ext uri="{FF2B5EF4-FFF2-40B4-BE49-F238E27FC236}">
                <a16:creationId xmlns:a16="http://schemas.microsoft.com/office/drawing/2014/main" id="{54D64EAF-C3F4-EBEE-D7D3-F4E432F2F587}"/>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6" y="12871281"/>
            <a:ext cx="2127600" cy="333546"/>
          </a:xfrm>
          <a:prstGeom prst="rect">
            <a:avLst/>
          </a:prstGeom>
        </p:spPr>
      </p:pic>
    </p:spTree>
    <p:extLst>
      <p:ext uri="{BB962C8B-B14F-4D97-AF65-F5344CB8AC3E}">
        <p14:creationId xmlns:p14="http://schemas.microsoft.com/office/powerpoint/2010/main" val="522302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Large Picture B_Red">
    <p:bg>
      <p:bgPr>
        <a:solidFill>
          <a:schemeClr val="accent4"/>
        </a:solidFill>
        <a:effectLst/>
      </p:bgPr>
    </p:bg>
    <p:spTree>
      <p:nvGrpSpPr>
        <p:cNvPr id="1" name=""/>
        <p:cNvGrpSpPr/>
        <p:nvPr/>
      </p:nvGrpSpPr>
      <p:grpSpPr>
        <a:xfrm>
          <a:off x="0" y="0"/>
          <a:ext cx="0" cy="0"/>
          <a:chOff x="0" y="0"/>
          <a:chExt cx="0" cy="0"/>
        </a:xfrm>
      </p:grpSpPr>
      <p:sp>
        <p:nvSpPr>
          <p:cNvPr id="8" name="Date Placeholder 7">
            <a:extLst>
              <a:ext uri="{FF2B5EF4-FFF2-40B4-BE49-F238E27FC236}">
                <a16:creationId xmlns:a16="http://schemas.microsoft.com/office/drawing/2014/main" id="{2781F175-7E0F-A5F0-5EA8-84A156206C97}"/>
              </a:ext>
            </a:extLst>
          </p:cNvPr>
          <p:cNvSpPr>
            <a:spLocks noGrp="1"/>
          </p:cNvSpPr>
          <p:nvPr userDrawn="1">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9" name="Footer Placeholder 8">
            <a:extLst>
              <a:ext uri="{FF2B5EF4-FFF2-40B4-BE49-F238E27FC236}">
                <a16:creationId xmlns:a16="http://schemas.microsoft.com/office/drawing/2014/main" id="{DE5FF143-6937-F4F3-E199-A5174D32FA83}"/>
              </a:ext>
            </a:extLst>
          </p:cNvPr>
          <p:cNvSpPr>
            <a:spLocks noGrp="1"/>
          </p:cNvSpPr>
          <p:nvPr userDrawn="1">
            <p:ph type="ftr" sz="quarter" idx="11"/>
          </p:nvPr>
        </p:nvSpPr>
        <p:spPr/>
        <p:txBody>
          <a:bodyPr/>
          <a:lstStyle>
            <a:lvl1pPr>
              <a:defRPr>
                <a:solidFill>
                  <a:schemeClr val="bg1"/>
                </a:solidFill>
              </a:defRPr>
            </a:lvl1pPr>
          </a:lstStyle>
          <a:p>
            <a:r>
              <a:rPr lang="en-GB"/>
              <a:t>© GSMA 2022</a:t>
            </a:r>
          </a:p>
        </p:txBody>
      </p:sp>
      <p:sp>
        <p:nvSpPr>
          <p:cNvPr id="10" name="Slide Number Placeholder 9">
            <a:extLst>
              <a:ext uri="{FF2B5EF4-FFF2-40B4-BE49-F238E27FC236}">
                <a16:creationId xmlns:a16="http://schemas.microsoft.com/office/drawing/2014/main" id="{5F2CA7A7-D746-BE19-F148-7811E73C490C}"/>
              </a:ext>
            </a:extLst>
          </p:cNvPr>
          <p:cNvSpPr>
            <a:spLocks noGrp="1"/>
          </p:cNvSpPr>
          <p:nvPr userDrawn="1">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sp>
        <p:nvSpPr>
          <p:cNvPr id="12" name="Text Placeholder 10">
            <a:extLst>
              <a:ext uri="{FF2B5EF4-FFF2-40B4-BE49-F238E27FC236}">
                <a16:creationId xmlns:a16="http://schemas.microsoft.com/office/drawing/2014/main" id="{228D62D3-1FFD-0ABC-8607-9778DF92B0CB}"/>
              </a:ext>
            </a:extLst>
          </p:cNvPr>
          <p:cNvSpPr>
            <a:spLocks noGrp="1"/>
          </p:cNvSpPr>
          <p:nvPr userDrawn="1">
            <p:ph type="body" sz="quarter" idx="14"/>
          </p:nvPr>
        </p:nvSpPr>
        <p:spPr>
          <a:xfrm>
            <a:off x="17839095" y="2026640"/>
            <a:ext cx="5660668" cy="10268548"/>
          </a:xfrm>
        </p:spPr>
        <p:txBody>
          <a:bodyPr/>
          <a:lstStyle>
            <a:lvl1pPr>
              <a:defRPr>
                <a:solidFill>
                  <a:schemeClr val="bg1"/>
                </a:solidFill>
              </a:defRPr>
            </a:lvl1pPr>
            <a:lvl2pPr>
              <a:defRPr>
                <a:solidFill>
                  <a:schemeClr val="bg1"/>
                </a:solidFill>
              </a:defRPr>
            </a:lvl2pPr>
            <a:lvl3pPr>
              <a:defRPr>
                <a:solidFill>
                  <a:schemeClr val="bg1"/>
                </a:solidFill>
              </a:defRPr>
            </a:lvl3pPr>
            <a:lvl4pPr>
              <a:buClrTx/>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1" name="Picture Placeholder 50">
            <a:extLst>
              <a:ext uri="{FF2B5EF4-FFF2-40B4-BE49-F238E27FC236}">
                <a16:creationId xmlns:a16="http://schemas.microsoft.com/office/drawing/2014/main" id="{3724C21E-4471-E2C2-F25E-15C7BC4D99B3}"/>
              </a:ext>
            </a:extLst>
          </p:cNvPr>
          <p:cNvSpPr>
            <a:spLocks noGrp="1"/>
          </p:cNvSpPr>
          <p:nvPr>
            <p:ph type="pic" sz="quarter" idx="16"/>
          </p:nvPr>
        </p:nvSpPr>
        <p:spPr>
          <a:xfrm>
            <a:off x="881063" y="1927490"/>
            <a:ext cx="15152394" cy="9196992"/>
          </a:xfrm>
          <a:custGeom>
            <a:avLst/>
            <a:gdLst>
              <a:gd name="connsiteX0" fmla="*/ 0 w 15152394"/>
              <a:gd name="connsiteY0" fmla="*/ 6895008 h 9196992"/>
              <a:gd name="connsiteX1" fmla="*/ 3524400 w 15152394"/>
              <a:gd name="connsiteY1" fmla="*/ 6895008 h 9196992"/>
              <a:gd name="connsiteX2" fmla="*/ 3524400 w 15152394"/>
              <a:gd name="connsiteY2" fmla="*/ 9194400 h 9196992"/>
              <a:gd name="connsiteX3" fmla="*/ 0 w 15152394"/>
              <a:gd name="connsiteY3" fmla="*/ 9194400 h 9196992"/>
              <a:gd name="connsiteX4" fmla="*/ 3876528 w 15152394"/>
              <a:gd name="connsiteY4" fmla="*/ 4599790 h 9196992"/>
              <a:gd name="connsiteX5" fmla="*/ 7400929 w 15152394"/>
              <a:gd name="connsiteY5" fmla="*/ 4599790 h 9196992"/>
              <a:gd name="connsiteX6" fmla="*/ 7400929 w 15152394"/>
              <a:gd name="connsiteY6" fmla="*/ 9196991 h 9196992"/>
              <a:gd name="connsiteX7" fmla="*/ 3876528 w 15152394"/>
              <a:gd name="connsiteY7" fmla="*/ 9196991 h 9196992"/>
              <a:gd name="connsiteX8" fmla="*/ 7753055 w 15152394"/>
              <a:gd name="connsiteY8" fmla="*/ 2299392 h 9196992"/>
              <a:gd name="connsiteX9" fmla="*/ 11277456 w 15152394"/>
              <a:gd name="connsiteY9" fmla="*/ 2299392 h 9196992"/>
              <a:gd name="connsiteX10" fmla="*/ 11277456 w 15152394"/>
              <a:gd name="connsiteY10" fmla="*/ 9196992 h 9196992"/>
              <a:gd name="connsiteX11" fmla="*/ 7753055 w 15152394"/>
              <a:gd name="connsiteY11" fmla="*/ 9196992 h 9196992"/>
              <a:gd name="connsiteX12" fmla="*/ 11627993 w 15152394"/>
              <a:gd name="connsiteY12" fmla="*/ 0 h 9196992"/>
              <a:gd name="connsiteX13" fmla="*/ 15152394 w 15152394"/>
              <a:gd name="connsiteY13" fmla="*/ 0 h 9196992"/>
              <a:gd name="connsiteX14" fmla="*/ 15152394 w 15152394"/>
              <a:gd name="connsiteY14" fmla="*/ 9194400 h 9196992"/>
              <a:gd name="connsiteX15" fmla="*/ 11627993 w 15152394"/>
              <a:gd name="connsiteY15" fmla="*/ 9194400 h 9196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152394" h="9196992">
                <a:moveTo>
                  <a:pt x="0" y="6895008"/>
                </a:moveTo>
                <a:lnTo>
                  <a:pt x="3524400" y="6895008"/>
                </a:lnTo>
                <a:lnTo>
                  <a:pt x="3524400" y="9194400"/>
                </a:lnTo>
                <a:lnTo>
                  <a:pt x="0" y="9194400"/>
                </a:lnTo>
                <a:close/>
                <a:moveTo>
                  <a:pt x="3876528" y="4599790"/>
                </a:moveTo>
                <a:lnTo>
                  <a:pt x="7400929" y="4599790"/>
                </a:lnTo>
                <a:lnTo>
                  <a:pt x="7400929" y="9196991"/>
                </a:lnTo>
                <a:lnTo>
                  <a:pt x="3876528" y="9196991"/>
                </a:lnTo>
                <a:close/>
                <a:moveTo>
                  <a:pt x="7753055" y="2299392"/>
                </a:moveTo>
                <a:lnTo>
                  <a:pt x="11277456" y="2299392"/>
                </a:lnTo>
                <a:lnTo>
                  <a:pt x="11277456" y="9196992"/>
                </a:lnTo>
                <a:lnTo>
                  <a:pt x="7753055" y="9196992"/>
                </a:lnTo>
                <a:close/>
                <a:moveTo>
                  <a:pt x="11627993" y="0"/>
                </a:moveTo>
                <a:lnTo>
                  <a:pt x="15152394" y="0"/>
                </a:lnTo>
                <a:lnTo>
                  <a:pt x="15152394" y="9194400"/>
                </a:lnTo>
                <a:lnTo>
                  <a:pt x="11627993" y="9194400"/>
                </a:lnTo>
                <a:close/>
              </a:path>
            </a:pathLst>
          </a:custGeom>
          <a:solidFill>
            <a:schemeClr val="bg1">
              <a:lumMod val="85000"/>
            </a:schemeClr>
          </a:solidFill>
        </p:spPr>
        <p:txBody>
          <a:bodyPr wrap="square" anchor="ctr" anchorCtr="1">
            <a:noAutofit/>
          </a:bodyPr>
          <a:lstStyle>
            <a:lvl1pPr>
              <a:lnSpc>
                <a:spcPct val="88000"/>
              </a:lnSpc>
              <a:defRPr sz="4000" b="0"/>
            </a:lvl1pPr>
            <a:lvl3pPr algn="ctr">
              <a:defRPr/>
            </a:lvl3pPr>
          </a:lstStyle>
          <a:p>
            <a:pPr lvl="0"/>
            <a:endParaRPr lang="en-GB"/>
          </a:p>
        </p:txBody>
      </p:sp>
      <p:pic>
        <p:nvPicPr>
          <p:cNvPr id="13" name="Graphic 12">
            <a:extLst>
              <a:ext uri="{FF2B5EF4-FFF2-40B4-BE49-F238E27FC236}">
                <a16:creationId xmlns:a16="http://schemas.microsoft.com/office/drawing/2014/main" id="{0F3063AC-CFAA-6E28-1948-E7ADDEA6FB89}"/>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6" y="12871281"/>
            <a:ext cx="2127600" cy="333546"/>
          </a:xfrm>
          <a:prstGeom prst="rect">
            <a:avLst/>
          </a:prstGeom>
        </p:spPr>
      </p:pic>
    </p:spTree>
    <p:extLst>
      <p:ext uri="{BB962C8B-B14F-4D97-AF65-F5344CB8AC3E}">
        <p14:creationId xmlns:p14="http://schemas.microsoft.com/office/powerpoint/2010/main" val="3986610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on Divider 03">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972ED41C-BC63-CCC9-525D-2F7C1D56F627}"/>
              </a:ext>
            </a:extLst>
          </p:cNvPr>
          <p:cNvGrpSpPr/>
          <p:nvPr userDrawn="1"/>
        </p:nvGrpSpPr>
        <p:grpSpPr>
          <a:xfrm rot="16200000">
            <a:off x="5333209" y="-5333211"/>
            <a:ext cx="13715998" cy="24382417"/>
            <a:chOff x="3" y="-1"/>
            <a:chExt cx="24382416" cy="24382424"/>
          </a:xfrm>
        </p:grpSpPr>
        <p:sp>
          <p:nvSpPr>
            <p:cNvPr id="7" name="Rectangle 6">
              <a:extLst>
                <a:ext uri="{FF2B5EF4-FFF2-40B4-BE49-F238E27FC236}">
                  <a16:creationId xmlns:a16="http://schemas.microsoft.com/office/drawing/2014/main" id="{5D1B524B-3D40-A964-AE67-36FE4D8385E0}"/>
                </a:ext>
              </a:extLst>
            </p:cNvPr>
            <p:cNvSpPr/>
            <p:nvPr/>
          </p:nvSpPr>
          <p:spPr>
            <a:xfrm rot="16200000">
              <a:off x="6096003" y="-6096000"/>
              <a:ext cx="12190416" cy="243824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 name="Group 11">
              <a:extLst>
                <a:ext uri="{FF2B5EF4-FFF2-40B4-BE49-F238E27FC236}">
                  <a16:creationId xmlns:a16="http://schemas.microsoft.com/office/drawing/2014/main" id="{D511F6C9-8F96-B31B-E24E-C5A2B8D6DA99}"/>
                </a:ext>
              </a:extLst>
            </p:cNvPr>
            <p:cNvGrpSpPr/>
            <p:nvPr userDrawn="1"/>
          </p:nvGrpSpPr>
          <p:grpSpPr>
            <a:xfrm>
              <a:off x="3" y="12191209"/>
              <a:ext cx="24382416" cy="12191214"/>
              <a:chOff x="3" y="12879162"/>
              <a:chExt cx="24382416" cy="6690742"/>
            </a:xfrm>
          </p:grpSpPr>
          <p:sp>
            <p:nvSpPr>
              <p:cNvPr id="8" name="Rectangle 7">
                <a:extLst>
                  <a:ext uri="{FF2B5EF4-FFF2-40B4-BE49-F238E27FC236}">
                    <a16:creationId xmlns:a16="http://schemas.microsoft.com/office/drawing/2014/main" id="{289ECD7D-3D62-C3F0-8DC0-E6A2C72260EF}"/>
                  </a:ext>
                </a:extLst>
              </p:cNvPr>
              <p:cNvSpPr>
                <a:spLocks/>
              </p:cNvSpPr>
              <p:nvPr/>
            </p:nvSpPr>
            <p:spPr>
              <a:xfrm rot="16200000">
                <a:off x="10852760" y="2026407"/>
                <a:ext cx="2676903" cy="243824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0F71AC1C-6861-88DE-0456-AB5F6C35D8CE}"/>
                  </a:ext>
                </a:extLst>
              </p:cNvPr>
              <p:cNvSpPr/>
              <p:nvPr/>
            </p:nvSpPr>
            <p:spPr>
              <a:xfrm rot="16200000">
                <a:off x="11067304" y="4488770"/>
                <a:ext cx="2247816" cy="24382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C7E037D4-079F-4C16-7B74-BDFEB31FD933}"/>
                  </a:ext>
                </a:extLst>
              </p:cNvPr>
              <p:cNvSpPr>
                <a:spLocks/>
              </p:cNvSpPr>
              <p:nvPr userDrawn="1"/>
            </p:nvSpPr>
            <p:spPr>
              <a:xfrm rot="16200000">
                <a:off x="11308201" y="6495688"/>
                <a:ext cx="1766018" cy="243824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2" name="Title 1">
            <a:extLst>
              <a:ext uri="{FF2B5EF4-FFF2-40B4-BE49-F238E27FC236}">
                <a16:creationId xmlns:a16="http://schemas.microsoft.com/office/drawing/2014/main" id="{F2E0493D-61A7-878A-76BD-FCC834E1786E}"/>
              </a:ext>
            </a:extLst>
          </p:cNvPr>
          <p:cNvSpPr>
            <a:spLocks noGrp="1"/>
          </p:cNvSpPr>
          <p:nvPr userDrawn="1">
            <p:ph type="title"/>
          </p:nvPr>
        </p:nvSpPr>
        <p:spPr>
          <a:xfrm>
            <a:off x="881063" y="5931351"/>
            <a:ext cx="10415587" cy="842988"/>
          </a:xfrm>
        </p:spPr>
        <p:txBody>
          <a:bodyPr/>
          <a:lstStyle>
            <a:lvl1pPr>
              <a:defRPr sz="6600">
                <a:solidFill>
                  <a:schemeClr val="bg1"/>
                </a:solidFill>
              </a:defRPr>
            </a:lvl1pPr>
          </a:lstStyle>
          <a:p>
            <a:r>
              <a:rPr lang="en-GB"/>
              <a:t>Click to edit Master title style</a:t>
            </a:r>
          </a:p>
        </p:txBody>
      </p:sp>
      <p:sp>
        <p:nvSpPr>
          <p:cNvPr id="3" name="Date Placeholder 2">
            <a:extLst>
              <a:ext uri="{FF2B5EF4-FFF2-40B4-BE49-F238E27FC236}">
                <a16:creationId xmlns:a16="http://schemas.microsoft.com/office/drawing/2014/main" id="{0047735E-7B8F-8BC8-4F7E-BCF621E9717A}"/>
              </a:ext>
            </a:extLst>
          </p:cNvPr>
          <p:cNvSpPr>
            <a:spLocks noGrp="1"/>
          </p:cNvSpPr>
          <p:nvPr userDrawn="1">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4" name="Footer Placeholder 3">
            <a:extLst>
              <a:ext uri="{FF2B5EF4-FFF2-40B4-BE49-F238E27FC236}">
                <a16:creationId xmlns:a16="http://schemas.microsoft.com/office/drawing/2014/main" id="{42987D87-0237-95AC-CF2A-0A06A3DDEA15}"/>
              </a:ext>
            </a:extLst>
          </p:cNvPr>
          <p:cNvSpPr>
            <a:spLocks noGrp="1"/>
          </p:cNvSpPr>
          <p:nvPr userDrawn="1">
            <p:ph type="ftr" sz="quarter" idx="11"/>
          </p:nvPr>
        </p:nvSpPr>
        <p:spPr/>
        <p:txBody>
          <a:bodyPr/>
          <a:lstStyle>
            <a:lvl1pPr>
              <a:defRPr>
                <a:solidFill>
                  <a:schemeClr val="bg1"/>
                </a:solidFill>
              </a:defRPr>
            </a:lvl1pPr>
          </a:lstStyle>
          <a:p>
            <a:r>
              <a:rPr lang="en-GB"/>
              <a:t>© GSMA 2022</a:t>
            </a:r>
          </a:p>
        </p:txBody>
      </p:sp>
      <p:sp>
        <p:nvSpPr>
          <p:cNvPr id="5" name="Slide Number Placeholder 4">
            <a:extLst>
              <a:ext uri="{FF2B5EF4-FFF2-40B4-BE49-F238E27FC236}">
                <a16:creationId xmlns:a16="http://schemas.microsoft.com/office/drawing/2014/main" id="{859CCE7D-722A-BE32-8704-7FDDF2102C3A}"/>
              </a:ext>
            </a:extLst>
          </p:cNvPr>
          <p:cNvSpPr>
            <a:spLocks noGrp="1"/>
          </p:cNvSpPr>
          <p:nvPr userDrawn="1">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pic>
        <p:nvPicPr>
          <p:cNvPr id="11" name="Graphic 10">
            <a:extLst>
              <a:ext uri="{FF2B5EF4-FFF2-40B4-BE49-F238E27FC236}">
                <a16:creationId xmlns:a16="http://schemas.microsoft.com/office/drawing/2014/main" id="{27B900B3-DF3E-739D-34F9-3945912E3984}"/>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4" y="12871279"/>
            <a:ext cx="2127600" cy="333546"/>
          </a:xfrm>
          <a:prstGeom prst="rect">
            <a:avLst/>
          </a:prstGeom>
        </p:spPr>
      </p:pic>
      <p:sp>
        <p:nvSpPr>
          <p:cNvPr id="13" name="Text Placeholder 10">
            <a:extLst>
              <a:ext uri="{FF2B5EF4-FFF2-40B4-BE49-F238E27FC236}">
                <a16:creationId xmlns:a16="http://schemas.microsoft.com/office/drawing/2014/main" id="{780988D1-2308-8A71-5492-5AE996641080}"/>
              </a:ext>
            </a:extLst>
          </p:cNvPr>
          <p:cNvSpPr>
            <a:spLocks noGrp="1"/>
          </p:cNvSpPr>
          <p:nvPr>
            <p:ph type="body" sz="quarter" idx="14"/>
          </p:nvPr>
        </p:nvSpPr>
        <p:spPr>
          <a:xfrm>
            <a:off x="881063" y="7077239"/>
            <a:ext cx="10415587" cy="1838161"/>
          </a:xfrm>
        </p:spPr>
        <p:txBody>
          <a:bodyPr/>
          <a:lstStyle>
            <a:lvl1pPr>
              <a:defRPr sz="3200" b="0">
                <a:solidFill>
                  <a:schemeClr val="bg1"/>
                </a:solidFill>
              </a:defRPr>
            </a:lvl1pPr>
            <a:lvl2pPr>
              <a:defRPr>
                <a:solidFill>
                  <a:schemeClr val="bg1"/>
                </a:solidFill>
              </a:defRPr>
            </a:lvl2pPr>
            <a:lvl3pPr>
              <a:defRPr>
                <a:solidFill>
                  <a:schemeClr val="bg1"/>
                </a:solidFill>
              </a:defRPr>
            </a:lvl3pPr>
            <a:lvl4pPr>
              <a:buClrTx/>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2894145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7679" userDrawn="1">
          <p15:clr>
            <a:srgbClr val="FBAE40"/>
          </p15:clr>
        </p15:guide>
        <p15:guide id="2" orient="horz" pos="4320" userDrawn="1">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Large Picture C">
    <p:bg>
      <p:bgPr>
        <a:solidFill>
          <a:schemeClr val="bg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C931263-CF04-265D-F287-4D5ACD269E29}"/>
              </a:ext>
            </a:extLst>
          </p:cNvPr>
          <p:cNvSpPr>
            <a:spLocks noGrp="1"/>
          </p:cNvSpPr>
          <p:nvPr>
            <p:ph type="pic" sz="quarter" idx="13"/>
          </p:nvPr>
        </p:nvSpPr>
        <p:spPr>
          <a:xfrm>
            <a:off x="881063" y="1819188"/>
            <a:ext cx="22618700" cy="10476000"/>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11" name="Text Placeholder 10">
            <a:extLst>
              <a:ext uri="{FF2B5EF4-FFF2-40B4-BE49-F238E27FC236}">
                <a16:creationId xmlns:a16="http://schemas.microsoft.com/office/drawing/2014/main" id="{7B4841FE-32C4-0298-142F-7A21E85D0C51}"/>
              </a:ext>
            </a:extLst>
          </p:cNvPr>
          <p:cNvSpPr>
            <a:spLocks noGrp="1"/>
          </p:cNvSpPr>
          <p:nvPr>
            <p:ph type="body" sz="quarter" idx="14"/>
          </p:nvPr>
        </p:nvSpPr>
        <p:spPr>
          <a:xfrm>
            <a:off x="881063" y="881065"/>
            <a:ext cx="8853488" cy="362034"/>
          </a:xfrm>
        </p:spPr>
        <p:txBody>
          <a:bodyPr wrap="square">
            <a:spAutoFit/>
          </a:bodyPr>
          <a:lstStyle>
            <a:lvl1pPr>
              <a:lnSpc>
                <a:spcPct val="95000"/>
              </a:lnSpc>
              <a:defRPr sz="2400" b="0" spc="-30" baseline="0">
                <a:solidFill>
                  <a:schemeClr val="tx1"/>
                </a:solidFill>
              </a:defRPr>
            </a:lvl1pPr>
          </a:lstStyle>
          <a:p>
            <a:pPr lvl="0"/>
            <a:r>
              <a:rPr lang="en-GB"/>
              <a:t>Click to edit Master text styles</a:t>
            </a:r>
          </a:p>
        </p:txBody>
      </p:sp>
      <p:sp>
        <p:nvSpPr>
          <p:cNvPr id="9" name="Date Placeholder 8">
            <a:extLst>
              <a:ext uri="{FF2B5EF4-FFF2-40B4-BE49-F238E27FC236}">
                <a16:creationId xmlns:a16="http://schemas.microsoft.com/office/drawing/2014/main" id="{912AE86A-C8E6-21B6-852A-D756DCEEDAE7}"/>
              </a:ext>
            </a:extLst>
          </p:cNvPr>
          <p:cNvSpPr>
            <a:spLocks noGrp="1"/>
          </p:cNvSpPr>
          <p:nvPr>
            <p:ph type="dt" sz="half" idx="15"/>
          </p:nvPr>
        </p:nvSpPr>
        <p:spPr/>
        <p:txBody>
          <a:bodyPr/>
          <a:lstStyle/>
          <a:p>
            <a:fld id="{7E88A085-3330-4B00-A60A-515326445D30}" type="datetime1">
              <a:rPr lang="en-GB" smtClean="0"/>
              <a:t>02/10/2025</a:t>
            </a:fld>
            <a:endParaRPr lang="en-GB"/>
          </a:p>
        </p:txBody>
      </p:sp>
      <p:sp>
        <p:nvSpPr>
          <p:cNvPr id="10" name="Footer Placeholder 9">
            <a:extLst>
              <a:ext uri="{FF2B5EF4-FFF2-40B4-BE49-F238E27FC236}">
                <a16:creationId xmlns:a16="http://schemas.microsoft.com/office/drawing/2014/main" id="{7B0191E1-0EA8-2612-5330-63F317927630}"/>
              </a:ext>
            </a:extLst>
          </p:cNvPr>
          <p:cNvSpPr>
            <a:spLocks noGrp="1"/>
          </p:cNvSpPr>
          <p:nvPr>
            <p:ph type="ftr" sz="quarter" idx="16"/>
          </p:nvPr>
        </p:nvSpPr>
        <p:spPr/>
        <p:txBody>
          <a:bodyPr/>
          <a:lstStyle/>
          <a:p>
            <a:r>
              <a:rPr lang="en-GB"/>
              <a:t>© GSMA 2022</a:t>
            </a:r>
          </a:p>
        </p:txBody>
      </p:sp>
      <p:sp>
        <p:nvSpPr>
          <p:cNvPr id="12" name="Slide Number Placeholder 11">
            <a:extLst>
              <a:ext uri="{FF2B5EF4-FFF2-40B4-BE49-F238E27FC236}">
                <a16:creationId xmlns:a16="http://schemas.microsoft.com/office/drawing/2014/main" id="{6407607C-CE0E-2DE4-7856-E46C106F27B2}"/>
              </a:ext>
            </a:extLst>
          </p:cNvPr>
          <p:cNvSpPr>
            <a:spLocks noGrp="1"/>
          </p:cNvSpPr>
          <p:nvPr>
            <p:ph type="sldNum" sz="quarter" idx="17"/>
          </p:nvPr>
        </p:nvSpPr>
        <p:spPr/>
        <p:txBody>
          <a:bodyPr/>
          <a:lstStyle/>
          <a:p>
            <a:fld id="{B51C77D3-387C-4881-A960-1F7F91E3F80B}" type="slidenum">
              <a:rPr lang="en-GB" smtClean="0"/>
              <a:pPr/>
              <a:t>‹#›</a:t>
            </a:fld>
            <a:endParaRPr lang="en-GB"/>
          </a:p>
        </p:txBody>
      </p:sp>
      <p:pic>
        <p:nvPicPr>
          <p:cNvPr id="13" name="Graphic 12">
            <a:extLst>
              <a:ext uri="{FF2B5EF4-FFF2-40B4-BE49-F238E27FC236}">
                <a16:creationId xmlns:a16="http://schemas.microsoft.com/office/drawing/2014/main" id="{7CF08E3A-0E93-7115-F8FA-A5AD0229675F}"/>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6" y="12871281"/>
            <a:ext cx="2127600" cy="333546"/>
          </a:xfrm>
          <a:prstGeom prst="rect">
            <a:avLst/>
          </a:prstGeom>
        </p:spPr>
      </p:pic>
    </p:spTree>
    <p:extLst>
      <p:ext uri="{BB962C8B-B14F-4D97-AF65-F5344CB8AC3E}">
        <p14:creationId xmlns:p14="http://schemas.microsoft.com/office/powerpoint/2010/main" val="2362179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Multi-Picture_and Content">
    <p:bg>
      <p:bgPr>
        <a:solidFill>
          <a:schemeClr val="bg2"/>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51C77D3-387C-4881-A960-1F7F91E3F80B}" type="slidenum">
              <a:rPr lang="en-GB" smtClean="0"/>
              <a:t>‹#›</a:t>
            </a:fld>
            <a:endParaRPr lang="en-GB"/>
          </a:p>
        </p:txBody>
      </p:sp>
      <p:sp>
        <p:nvSpPr>
          <p:cNvPr id="11" name="Text Placeholder 10">
            <a:extLst>
              <a:ext uri="{FF2B5EF4-FFF2-40B4-BE49-F238E27FC236}">
                <a16:creationId xmlns:a16="http://schemas.microsoft.com/office/drawing/2014/main" id="{7B4841FE-32C4-0298-142F-7A21E85D0C51}"/>
              </a:ext>
            </a:extLst>
          </p:cNvPr>
          <p:cNvSpPr>
            <a:spLocks noGrp="1"/>
          </p:cNvSpPr>
          <p:nvPr>
            <p:ph type="body" sz="quarter" idx="14"/>
          </p:nvPr>
        </p:nvSpPr>
        <p:spPr>
          <a:xfrm>
            <a:off x="17839095" y="2026640"/>
            <a:ext cx="5660668" cy="1026854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 name="Date Placeholder 1">
            <a:extLst>
              <a:ext uri="{FF2B5EF4-FFF2-40B4-BE49-F238E27FC236}">
                <a16:creationId xmlns:a16="http://schemas.microsoft.com/office/drawing/2014/main" id="{3806FCBA-A490-2F94-0542-196A1D088CF2}"/>
              </a:ext>
            </a:extLst>
          </p:cNvPr>
          <p:cNvSpPr>
            <a:spLocks noGrp="1"/>
          </p:cNvSpPr>
          <p:nvPr>
            <p:ph type="dt" sz="half" idx="15"/>
          </p:nvPr>
        </p:nvSpPr>
        <p:spPr/>
        <p:txBody>
          <a:bodyPr/>
          <a:lstStyle/>
          <a:p>
            <a:fld id="{7E88A085-3330-4B00-A60A-515326445D30}" type="datetime1">
              <a:rPr lang="en-GB" smtClean="0"/>
              <a:t>02/10/2025</a:t>
            </a:fld>
            <a:endParaRPr lang="en-GB"/>
          </a:p>
        </p:txBody>
      </p:sp>
      <p:sp>
        <p:nvSpPr>
          <p:cNvPr id="3" name="Footer Placeholder 2">
            <a:extLst>
              <a:ext uri="{FF2B5EF4-FFF2-40B4-BE49-F238E27FC236}">
                <a16:creationId xmlns:a16="http://schemas.microsoft.com/office/drawing/2014/main" id="{5B23AC10-DA36-8668-FC79-CED2494FB350}"/>
              </a:ext>
            </a:extLst>
          </p:cNvPr>
          <p:cNvSpPr>
            <a:spLocks noGrp="1"/>
          </p:cNvSpPr>
          <p:nvPr>
            <p:ph type="ftr" sz="quarter" idx="16"/>
          </p:nvPr>
        </p:nvSpPr>
        <p:spPr/>
        <p:txBody>
          <a:bodyPr/>
          <a:lstStyle/>
          <a:p>
            <a:r>
              <a:rPr lang="en-GB"/>
              <a:t>© GSMA 2022</a:t>
            </a:r>
          </a:p>
        </p:txBody>
      </p:sp>
      <p:sp>
        <p:nvSpPr>
          <p:cNvPr id="13" name="Picture Placeholder 6">
            <a:extLst>
              <a:ext uri="{FF2B5EF4-FFF2-40B4-BE49-F238E27FC236}">
                <a16:creationId xmlns:a16="http://schemas.microsoft.com/office/drawing/2014/main" id="{9A2048E1-631B-804B-CE01-38E58D4F80AE}"/>
              </a:ext>
            </a:extLst>
          </p:cNvPr>
          <p:cNvSpPr>
            <a:spLocks noGrp="1"/>
          </p:cNvSpPr>
          <p:nvPr>
            <p:ph type="pic" sz="quarter" idx="13"/>
          </p:nvPr>
        </p:nvSpPr>
        <p:spPr>
          <a:xfrm>
            <a:off x="882653" y="887460"/>
            <a:ext cx="5660666" cy="5577864"/>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16" name="Picture Placeholder 6">
            <a:extLst>
              <a:ext uri="{FF2B5EF4-FFF2-40B4-BE49-F238E27FC236}">
                <a16:creationId xmlns:a16="http://schemas.microsoft.com/office/drawing/2014/main" id="{C86C63EE-228E-AE8B-0C6F-10BBE5D88F2E}"/>
              </a:ext>
            </a:extLst>
          </p:cNvPr>
          <p:cNvSpPr>
            <a:spLocks noGrp="1"/>
          </p:cNvSpPr>
          <p:nvPr>
            <p:ph type="pic" sz="quarter" idx="17"/>
          </p:nvPr>
        </p:nvSpPr>
        <p:spPr>
          <a:xfrm>
            <a:off x="8766430" y="6717324"/>
            <a:ext cx="7631775" cy="5577864"/>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17" name="Picture Placeholder 6">
            <a:extLst>
              <a:ext uri="{FF2B5EF4-FFF2-40B4-BE49-F238E27FC236}">
                <a16:creationId xmlns:a16="http://schemas.microsoft.com/office/drawing/2014/main" id="{1C942F2F-C76A-4105-04E1-3174C6060D98}"/>
              </a:ext>
            </a:extLst>
          </p:cNvPr>
          <p:cNvSpPr>
            <a:spLocks noGrp="1"/>
          </p:cNvSpPr>
          <p:nvPr>
            <p:ph type="pic" sz="quarter" idx="18"/>
          </p:nvPr>
        </p:nvSpPr>
        <p:spPr>
          <a:xfrm>
            <a:off x="882653" y="6717324"/>
            <a:ext cx="7631107" cy="5577864"/>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18" name="Picture Placeholder 6">
            <a:extLst>
              <a:ext uri="{FF2B5EF4-FFF2-40B4-BE49-F238E27FC236}">
                <a16:creationId xmlns:a16="http://schemas.microsoft.com/office/drawing/2014/main" id="{72238313-B7CE-B0D6-2883-63C1F2B02E96}"/>
              </a:ext>
            </a:extLst>
          </p:cNvPr>
          <p:cNvSpPr>
            <a:spLocks noGrp="1"/>
          </p:cNvSpPr>
          <p:nvPr>
            <p:ph type="pic" sz="quarter" idx="19"/>
          </p:nvPr>
        </p:nvSpPr>
        <p:spPr>
          <a:xfrm>
            <a:off x="6795318" y="887460"/>
            <a:ext cx="9602887" cy="5577864"/>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pic>
        <p:nvPicPr>
          <p:cNvPr id="14" name="Graphic 13">
            <a:extLst>
              <a:ext uri="{FF2B5EF4-FFF2-40B4-BE49-F238E27FC236}">
                <a16:creationId xmlns:a16="http://schemas.microsoft.com/office/drawing/2014/main" id="{D65B50D6-954C-BE41-5B3B-A63C8CA74D32}"/>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6" y="12871281"/>
            <a:ext cx="2127600" cy="333546"/>
          </a:xfrm>
          <a:prstGeom prst="rect">
            <a:avLst/>
          </a:prstGeom>
        </p:spPr>
      </p:pic>
    </p:spTree>
    <p:extLst>
      <p:ext uri="{BB962C8B-B14F-4D97-AF65-F5344CB8AC3E}">
        <p14:creationId xmlns:p14="http://schemas.microsoft.com/office/powerpoint/2010/main" val="91602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Multi-Picture_and Content 02">
    <p:bg>
      <p:bgPr>
        <a:solidFill>
          <a:schemeClr val="bg2"/>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51C77D3-387C-4881-A960-1F7F91E3F80B}" type="slidenum">
              <a:rPr lang="en-GB" smtClean="0"/>
              <a:t>‹#›</a:t>
            </a:fld>
            <a:endParaRPr lang="en-GB"/>
          </a:p>
        </p:txBody>
      </p:sp>
      <p:sp>
        <p:nvSpPr>
          <p:cNvPr id="11" name="Text Placeholder 10">
            <a:extLst>
              <a:ext uri="{FF2B5EF4-FFF2-40B4-BE49-F238E27FC236}">
                <a16:creationId xmlns:a16="http://schemas.microsoft.com/office/drawing/2014/main" id="{7B4841FE-32C4-0298-142F-7A21E85D0C51}"/>
              </a:ext>
            </a:extLst>
          </p:cNvPr>
          <p:cNvSpPr>
            <a:spLocks noGrp="1"/>
          </p:cNvSpPr>
          <p:nvPr>
            <p:ph type="body" sz="quarter" idx="14"/>
          </p:nvPr>
        </p:nvSpPr>
        <p:spPr>
          <a:xfrm>
            <a:off x="17839095" y="2026640"/>
            <a:ext cx="5660668" cy="1026854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 name="Date Placeholder 1">
            <a:extLst>
              <a:ext uri="{FF2B5EF4-FFF2-40B4-BE49-F238E27FC236}">
                <a16:creationId xmlns:a16="http://schemas.microsoft.com/office/drawing/2014/main" id="{3806FCBA-A490-2F94-0542-196A1D088CF2}"/>
              </a:ext>
            </a:extLst>
          </p:cNvPr>
          <p:cNvSpPr>
            <a:spLocks noGrp="1"/>
          </p:cNvSpPr>
          <p:nvPr>
            <p:ph type="dt" sz="half" idx="15"/>
          </p:nvPr>
        </p:nvSpPr>
        <p:spPr/>
        <p:txBody>
          <a:bodyPr/>
          <a:lstStyle/>
          <a:p>
            <a:fld id="{7E88A085-3330-4B00-A60A-515326445D30}" type="datetime1">
              <a:rPr lang="en-GB" smtClean="0"/>
              <a:t>02/10/2025</a:t>
            </a:fld>
            <a:endParaRPr lang="en-GB"/>
          </a:p>
        </p:txBody>
      </p:sp>
      <p:sp>
        <p:nvSpPr>
          <p:cNvPr id="3" name="Footer Placeholder 2">
            <a:extLst>
              <a:ext uri="{FF2B5EF4-FFF2-40B4-BE49-F238E27FC236}">
                <a16:creationId xmlns:a16="http://schemas.microsoft.com/office/drawing/2014/main" id="{5B23AC10-DA36-8668-FC79-CED2494FB350}"/>
              </a:ext>
            </a:extLst>
          </p:cNvPr>
          <p:cNvSpPr>
            <a:spLocks noGrp="1"/>
          </p:cNvSpPr>
          <p:nvPr>
            <p:ph type="ftr" sz="quarter" idx="16"/>
          </p:nvPr>
        </p:nvSpPr>
        <p:spPr/>
        <p:txBody>
          <a:bodyPr/>
          <a:lstStyle/>
          <a:p>
            <a:r>
              <a:rPr lang="en-GB"/>
              <a:t>© GSMA 2022</a:t>
            </a:r>
          </a:p>
        </p:txBody>
      </p:sp>
      <p:sp>
        <p:nvSpPr>
          <p:cNvPr id="13" name="Picture Placeholder 6">
            <a:extLst>
              <a:ext uri="{FF2B5EF4-FFF2-40B4-BE49-F238E27FC236}">
                <a16:creationId xmlns:a16="http://schemas.microsoft.com/office/drawing/2014/main" id="{9A2048E1-631B-804B-CE01-38E58D4F80AE}"/>
              </a:ext>
            </a:extLst>
          </p:cNvPr>
          <p:cNvSpPr>
            <a:spLocks noGrp="1"/>
          </p:cNvSpPr>
          <p:nvPr>
            <p:ph type="pic" sz="quarter" idx="13"/>
          </p:nvPr>
        </p:nvSpPr>
        <p:spPr>
          <a:xfrm>
            <a:off x="1" y="1"/>
            <a:ext cx="2268414" cy="2883878"/>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16" name="Picture Placeholder 6">
            <a:extLst>
              <a:ext uri="{FF2B5EF4-FFF2-40B4-BE49-F238E27FC236}">
                <a16:creationId xmlns:a16="http://schemas.microsoft.com/office/drawing/2014/main" id="{C86C63EE-228E-AE8B-0C6F-10BBE5D88F2E}"/>
              </a:ext>
            </a:extLst>
          </p:cNvPr>
          <p:cNvSpPr>
            <a:spLocks noGrp="1"/>
          </p:cNvSpPr>
          <p:nvPr>
            <p:ph type="pic" sz="quarter" idx="17"/>
          </p:nvPr>
        </p:nvSpPr>
        <p:spPr>
          <a:xfrm>
            <a:off x="7428364" y="7044634"/>
            <a:ext cx="4662037" cy="3712268"/>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17" name="Picture Placeholder 6">
            <a:extLst>
              <a:ext uri="{FF2B5EF4-FFF2-40B4-BE49-F238E27FC236}">
                <a16:creationId xmlns:a16="http://schemas.microsoft.com/office/drawing/2014/main" id="{1C942F2F-C76A-4105-04E1-3174C6060D98}"/>
              </a:ext>
            </a:extLst>
          </p:cNvPr>
          <p:cNvSpPr>
            <a:spLocks noGrp="1"/>
          </p:cNvSpPr>
          <p:nvPr>
            <p:ph type="pic" sz="quarter" idx="18"/>
          </p:nvPr>
        </p:nvSpPr>
        <p:spPr>
          <a:xfrm>
            <a:off x="2" y="7044634"/>
            <a:ext cx="7192108" cy="6671368"/>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18" name="Picture Placeholder 6">
            <a:extLst>
              <a:ext uri="{FF2B5EF4-FFF2-40B4-BE49-F238E27FC236}">
                <a16:creationId xmlns:a16="http://schemas.microsoft.com/office/drawing/2014/main" id="{72238313-B7CE-B0D6-2883-63C1F2B02E96}"/>
              </a:ext>
            </a:extLst>
          </p:cNvPr>
          <p:cNvSpPr>
            <a:spLocks noGrp="1"/>
          </p:cNvSpPr>
          <p:nvPr>
            <p:ph type="pic" sz="quarter" idx="19"/>
          </p:nvPr>
        </p:nvSpPr>
        <p:spPr>
          <a:xfrm>
            <a:off x="2487088" y="1"/>
            <a:ext cx="4722605" cy="6787662"/>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pic>
        <p:nvPicPr>
          <p:cNvPr id="14" name="Graphic 13">
            <a:extLst>
              <a:ext uri="{FF2B5EF4-FFF2-40B4-BE49-F238E27FC236}">
                <a16:creationId xmlns:a16="http://schemas.microsoft.com/office/drawing/2014/main" id="{D65B50D6-954C-BE41-5B3B-A63C8CA74D32}"/>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6" y="12871281"/>
            <a:ext cx="2127600" cy="333546"/>
          </a:xfrm>
          <a:prstGeom prst="rect">
            <a:avLst/>
          </a:prstGeom>
        </p:spPr>
      </p:pic>
      <p:sp>
        <p:nvSpPr>
          <p:cNvPr id="15" name="Picture Placeholder 6">
            <a:extLst>
              <a:ext uri="{FF2B5EF4-FFF2-40B4-BE49-F238E27FC236}">
                <a16:creationId xmlns:a16="http://schemas.microsoft.com/office/drawing/2014/main" id="{2DF14031-165E-B684-2564-3B08D3918486}"/>
              </a:ext>
            </a:extLst>
          </p:cNvPr>
          <p:cNvSpPr>
            <a:spLocks noGrp="1"/>
          </p:cNvSpPr>
          <p:nvPr>
            <p:ph type="pic" sz="quarter" idx="20"/>
          </p:nvPr>
        </p:nvSpPr>
        <p:spPr>
          <a:xfrm>
            <a:off x="1" y="3135879"/>
            <a:ext cx="2268414" cy="3651786"/>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19" name="Picture Placeholder 6">
            <a:extLst>
              <a:ext uri="{FF2B5EF4-FFF2-40B4-BE49-F238E27FC236}">
                <a16:creationId xmlns:a16="http://schemas.microsoft.com/office/drawing/2014/main" id="{0B8D5C2D-A510-F754-FD37-3F8E946B31A4}"/>
              </a:ext>
            </a:extLst>
          </p:cNvPr>
          <p:cNvSpPr>
            <a:spLocks noGrp="1"/>
          </p:cNvSpPr>
          <p:nvPr>
            <p:ph type="pic" sz="quarter" idx="21"/>
          </p:nvPr>
        </p:nvSpPr>
        <p:spPr>
          <a:xfrm>
            <a:off x="7428364" y="1"/>
            <a:ext cx="9589636" cy="6787662"/>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20" name="Picture Placeholder 6">
            <a:extLst>
              <a:ext uri="{FF2B5EF4-FFF2-40B4-BE49-F238E27FC236}">
                <a16:creationId xmlns:a16="http://schemas.microsoft.com/office/drawing/2014/main" id="{281444C7-18A7-40F1-3EE0-0B10293F93CC}"/>
              </a:ext>
            </a:extLst>
          </p:cNvPr>
          <p:cNvSpPr>
            <a:spLocks noGrp="1"/>
          </p:cNvSpPr>
          <p:nvPr>
            <p:ph type="pic" sz="quarter" idx="22"/>
          </p:nvPr>
        </p:nvSpPr>
        <p:spPr>
          <a:xfrm>
            <a:off x="12355964" y="7044634"/>
            <a:ext cx="4662037" cy="5020368"/>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21" name="Picture Placeholder 6">
            <a:extLst>
              <a:ext uri="{FF2B5EF4-FFF2-40B4-BE49-F238E27FC236}">
                <a16:creationId xmlns:a16="http://schemas.microsoft.com/office/drawing/2014/main" id="{DE4EFABD-EB8F-5F0B-93B7-8C847FF6511C}"/>
              </a:ext>
            </a:extLst>
          </p:cNvPr>
          <p:cNvSpPr>
            <a:spLocks noGrp="1"/>
          </p:cNvSpPr>
          <p:nvPr>
            <p:ph type="pic" sz="quarter" idx="23"/>
          </p:nvPr>
        </p:nvSpPr>
        <p:spPr>
          <a:xfrm>
            <a:off x="7428364" y="11015146"/>
            <a:ext cx="4662037" cy="2700856"/>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
        <p:nvSpPr>
          <p:cNvPr id="22" name="Picture Placeholder 6">
            <a:extLst>
              <a:ext uri="{FF2B5EF4-FFF2-40B4-BE49-F238E27FC236}">
                <a16:creationId xmlns:a16="http://schemas.microsoft.com/office/drawing/2014/main" id="{BDBC280A-3074-AE3A-5A2D-01696D7CCEFB}"/>
              </a:ext>
            </a:extLst>
          </p:cNvPr>
          <p:cNvSpPr>
            <a:spLocks noGrp="1"/>
          </p:cNvSpPr>
          <p:nvPr>
            <p:ph type="pic" sz="quarter" idx="24"/>
          </p:nvPr>
        </p:nvSpPr>
        <p:spPr>
          <a:xfrm>
            <a:off x="12355964" y="12321973"/>
            <a:ext cx="4662037" cy="1394030"/>
          </a:xfrm>
          <a:solidFill>
            <a:schemeClr val="bg1">
              <a:lumMod val="85000"/>
            </a:schemeClr>
          </a:solidFill>
        </p:spPr>
        <p:txBody>
          <a:bodyPr anchor="ctr" anchorCtr="1"/>
          <a:lstStyle>
            <a:lvl1pPr>
              <a:lnSpc>
                <a:spcPct val="88000"/>
              </a:lnSpc>
              <a:defRPr sz="4000" b="0"/>
            </a:lvl1pPr>
            <a:lvl3pPr algn="ctr">
              <a:defRPr/>
            </a:lvl3pPr>
          </a:lstStyle>
          <a:p>
            <a:pPr lvl="0"/>
            <a:endParaRPr lang="en-GB"/>
          </a:p>
        </p:txBody>
      </p:sp>
    </p:spTree>
    <p:extLst>
      <p:ext uri="{BB962C8B-B14F-4D97-AF65-F5344CB8AC3E}">
        <p14:creationId xmlns:p14="http://schemas.microsoft.com/office/powerpoint/2010/main" val="2447070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881065" y="881065"/>
            <a:ext cx="22617364" cy="1021818"/>
          </a:xfrm>
        </p:spPr>
        <p:txBody>
          <a:bodyPr/>
          <a:lstStyle>
            <a:lvl1pPr>
              <a:defRPr sz="8000"/>
            </a:lvl1pPr>
          </a:lstStyle>
          <a:p>
            <a:r>
              <a:rPr lang="en-GB"/>
              <a:t>Click to edit Master title style</a:t>
            </a:r>
          </a:p>
        </p:txBody>
      </p:sp>
      <p:sp>
        <p:nvSpPr>
          <p:cNvPr id="3" name="Date Placeholder 2"/>
          <p:cNvSpPr>
            <a:spLocks noGrp="1"/>
          </p:cNvSpPr>
          <p:nvPr>
            <p:ph type="dt" sz="half" idx="10"/>
          </p:nvPr>
        </p:nvSpPr>
        <p:spPr/>
        <p:txBody>
          <a:bodyPr/>
          <a:lstStyle/>
          <a:p>
            <a:fld id="{E709039E-3F48-4BF4-BC59-03AB40DD2DC0}" type="datetime1">
              <a:rPr lang="en-GB" smtClean="0"/>
              <a:t>02/10/2025</a:t>
            </a:fld>
            <a:endParaRPr lang="en-GB"/>
          </a:p>
        </p:txBody>
      </p:sp>
      <p:sp>
        <p:nvSpPr>
          <p:cNvPr id="4" name="Footer Placeholder 3"/>
          <p:cNvSpPr>
            <a:spLocks noGrp="1"/>
          </p:cNvSpPr>
          <p:nvPr>
            <p:ph type="ftr" sz="quarter" idx="11"/>
          </p:nvPr>
        </p:nvSpPr>
        <p:spPr/>
        <p:txBody>
          <a:bodyPr/>
          <a:lstStyle/>
          <a:p>
            <a:r>
              <a:rPr lang="en-GB"/>
              <a:t>© GSMA 2022</a:t>
            </a:r>
          </a:p>
        </p:txBody>
      </p:sp>
      <p:sp>
        <p:nvSpPr>
          <p:cNvPr id="5" name="Slide Number Placeholder 4"/>
          <p:cNvSpPr>
            <a:spLocks noGrp="1"/>
          </p:cNvSpPr>
          <p:nvPr>
            <p:ph type="sldNum" sz="quarter" idx="12"/>
          </p:nvPr>
        </p:nvSpPr>
        <p:spPr/>
        <p:txBody>
          <a:bodyPr/>
          <a:lstStyle/>
          <a:p>
            <a:fld id="{B51C77D3-387C-4881-A960-1F7F91E3F80B}" type="slidenum">
              <a:rPr lang="en-GB" smtClean="0"/>
              <a:t>‹#›</a:t>
            </a:fld>
            <a:endParaRPr lang="en-GB"/>
          </a:p>
        </p:txBody>
      </p:sp>
      <p:pic>
        <p:nvPicPr>
          <p:cNvPr id="8" name="Graphic 7">
            <a:extLst>
              <a:ext uri="{FF2B5EF4-FFF2-40B4-BE49-F238E27FC236}">
                <a16:creationId xmlns:a16="http://schemas.microsoft.com/office/drawing/2014/main" id="{9EBFC167-B716-A327-ECFD-AEC5D22B5F15}"/>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6" y="12871281"/>
            <a:ext cx="2127600" cy="333546"/>
          </a:xfrm>
          <a:prstGeom prst="rect">
            <a:avLst/>
          </a:prstGeom>
        </p:spPr>
      </p:pic>
      <p:sp>
        <p:nvSpPr>
          <p:cNvPr id="7" name="Table Placeholder 6">
            <a:extLst>
              <a:ext uri="{FF2B5EF4-FFF2-40B4-BE49-F238E27FC236}">
                <a16:creationId xmlns:a16="http://schemas.microsoft.com/office/drawing/2014/main" id="{069D4443-6336-46DD-8E82-884AF33A4D8A}"/>
              </a:ext>
            </a:extLst>
          </p:cNvPr>
          <p:cNvSpPr>
            <a:spLocks noGrp="1"/>
          </p:cNvSpPr>
          <p:nvPr>
            <p:ph type="tbl" sz="quarter" idx="13"/>
          </p:nvPr>
        </p:nvSpPr>
        <p:spPr>
          <a:xfrm>
            <a:off x="881063" y="2819400"/>
            <a:ext cx="22618700" cy="7962900"/>
          </a:xfrm>
          <a:solidFill>
            <a:schemeClr val="bg2"/>
          </a:solidFill>
        </p:spPr>
        <p:txBody>
          <a:bodyPr anchor="ctr" anchorCtr="0"/>
          <a:lstStyle>
            <a:lvl1pPr algn="ctr">
              <a:defRPr sz="3200" b="0"/>
            </a:lvl1pPr>
          </a:lstStyle>
          <a:p>
            <a:endParaRPr lang="en-GB"/>
          </a:p>
        </p:txBody>
      </p:sp>
    </p:spTree>
    <p:extLst>
      <p:ext uri="{BB962C8B-B14F-4D97-AF65-F5344CB8AC3E}">
        <p14:creationId xmlns:p14="http://schemas.microsoft.com/office/powerpoint/2010/main" val="2366022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881065" y="881065"/>
            <a:ext cx="22617364" cy="1021818"/>
          </a:xfrm>
        </p:spPr>
        <p:txBody>
          <a:bodyPr/>
          <a:lstStyle>
            <a:lvl1pPr>
              <a:defRPr sz="8000"/>
            </a:lvl1pPr>
          </a:lstStyle>
          <a:p>
            <a:r>
              <a:rPr lang="en-GB"/>
              <a:t>Click to edit Master title style</a:t>
            </a:r>
          </a:p>
        </p:txBody>
      </p:sp>
      <p:sp>
        <p:nvSpPr>
          <p:cNvPr id="3" name="Date Placeholder 2"/>
          <p:cNvSpPr>
            <a:spLocks noGrp="1"/>
          </p:cNvSpPr>
          <p:nvPr>
            <p:ph type="dt" sz="half" idx="10"/>
          </p:nvPr>
        </p:nvSpPr>
        <p:spPr/>
        <p:txBody>
          <a:bodyPr/>
          <a:lstStyle/>
          <a:p>
            <a:fld id="{E709039E-3F48-4BF4-BC59-03AB40DD2DC0}" type="datetime1">
              <a:rPr lang="en-GB" smtClean="0"/>
              <a:t>02/10/2025</a:t>
            </a:fld>
            <a:endParaRPr lang="en-GB"/>
          </a:p>
        </p:txBody>
      </p:sp>
      <p:sp>
        <p:nvSpPr>
          <p:cNvPr id="4" name="Footer Placeholder 3"/>
          <p:cNvSpPr>
            <a:spLocks noGrp="1"/>
          </p:cNvSpPr>
          <p:nvPr>
            <p:ph type="ftr" sz="quarter" idx="11"/>
          </p:nvPr>
        </p:nvSpPr>
        <p:spPr/>
        <p:txBody>
          <a:bodyPr/>
          <a:lstStyle/>
          <a:p>
            <a:r>
              <a:rPr lang="en-GB"/>
              <a:t>© GSMA 2022</a:t>
            </a:r>
          </a:p>
        </p:txBody>
      </p:sp>
      <p:sp>
        <p:nvSpPr>
          <p:cNvPr id="5" name="Slide Number Placeholder 4"/>
          <p:cNvSpPr>
            <a:spLocks noGrp="1"/>
          </p:cNvSpPr>
          <p:nvPr>
            <p:ph type="sldNum" sz="quarter" idx="12"/>
          </p:nvPr>
        </p:nvSpPr>
        <p:spPr/>
        <p:txBody>
          <a:bodyPr/>
          <a:lstStyle/>
          <a:p>
            <a:fld id="{B51C77D3-387C-4881-A960-1F7F91E3F80B}" type="slidenum">
              <a:rPr lang="en-GB" smtClean="0"/>
              <a:t>‹#›</a:t>
            </a:fld>
            <a:endParaRPr lang="en-GB"/>
          </a:p>
        </p:txBody>
      </p:sp>
      <p:pic>
        <p:nvPicPr>
          <p:cNvPr id="8" name="Graphic 7">
            <a:extLst>
              <a:ext uri="{FF2B5EF4-FFF2-40B4-BE49-F238E27FC236}">
                <a16:creationId xmlns:a16="http://schemas.microsoft.com/office/drawing/2014/main" id="{9EBFC167-B716-A327-ECFD-AEC5D22B5F15}"/>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6" y="12871281"/>
            <a:ext cx="2127600" cy="333546"/>
          </a:xfrm>
          <a:prstGeom prst="rect">
            <a:avLst/>
          </a:prstGeom>
        </p:spPr>
      </p:pic>
      <p:sp>
        <p:nvSpPr>
          <p:cNvPr id="9" name="Chart Placeholder 8">
            <a:extLst>
              <a:ext uri="{FF2B5EF4-FFF2-40B4-BE49-F238E27FC236}">
                <a16:creationId xmlns:a16="http://schemas.microsoft.com/office/drawing/2014/main" id="{1E775B15-C19F-A275-AA12-D48FD7814F1C}"/>
              </a:ext>
            </a:extLst>
          </p:cNvPr>
          <p:cNvSpPr>
            <a:spLocks noGrp="1"/>
          </p:cNvSpPr>
          <p:nvPr>
            <p:ph type="chart" sz="quarter" idx="13"/>
          </p:nvPr>
        </p:nvSpPr>
        <p:spPr>
          <a:xfrm>
            <a:off x="881062" y="2582160"/>
            <a:ext cx="16568738" cy="9525000"/>
          </a:xfrm>
          <a:solidFill>
            <a:schemeClr val="bg2"/>
          </a:solidFill>
        </p:spPr>
        <p:txBody>
          <a:bodyPr anchor="ctr" anchorCtr="0"/>
          <a:lstStyle>
            <a:lvl1pPr algn="ctr">
              <a:defRPr sz="3600" b="0"/>
            </a:lvl1pPr>
          </a:lstStyle>
          <a:p>
            <a:endParaRPr lang="en-GB"/>
          </a:p>
        </p:txBody>
      </p:sp>
      <p:sp>
        <p:nvSpPr>
          <p:cNvPr id="10" name="Text Placeholder 10">
            <a:extLst>
              <a:ext uri="{FF2B5EF4-FFF2-40B4-BE49-F238E27FC236}">
                <a16:creationId xmlns:a16="http://schemas.microsoft.com/office/drawing/2014/main" id="{AE34AEAC-C444-1EFA-6E88-59AFBBAD41F4}"/>
              </a:ext>
            </a:extLst>
          </p:cNvPr>
          <p:cNvSpPr>
            <a:spLocks noGrp="1"/>
          </p:cNvSpPr>
          <p:nvPr>
            <p:ph type="body" sz="quarter" idx="14"/>
          </p:nvPr>
        </p:nvSpPr>
        <p:spPr>
          <a:xfrm>
            <a:off x="17839095" y="2582160"/>
            <a:ext cx="5660668" cy="9525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11303476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6CC87D-9129-4EE7-962F-1305B8DAD3A1}" type="datetime1">
              <a:rPr lang="en-GB" smtClean="0"/>
              <a:t>02/10/2025</a:t>
            </a:fld>
            <a:endParaRPr lang="en-GB"/>
          </a:p>
        </p:txBody>
      </p:sp>
      <p:sp>
        <p:nvSpPr>
          <p:cNvPr id="3" name="Footer Placeholder 2"/>
          <p:cNvSpPr>
            <a:spLocks noGrp="1"/>
          </p:cNvSpPr>
          <p:nvPr>
            <p:ph type="ftr" sz="quarter" idx="11"/>
          </p:nvPr>
        </p:nvSpPr>
        <p:spPr/>
        <p:txBody>
          <a:bodyPr/>
          <a:lstStyle/>
          <a:p>
            <a:r>
              <a:rPr lang="en-GB"/>
              <a:t>© GSMA 2022</a:t>
            </a:r>
          </a:p>
        </p:txBody>
      </p:sp>
      <p:sp>
        <p:nvSpPr>
          <p:cNvPr id="4" name="Slide Number Placeholder 3"/>
          <p:cNvSpPr>
            <a:spLocks noGrp="1"/>
          </p:cNvSpPr>
          <p:nvPr>
            <p:ph type="sldNum" sz="quarter" idx="12"/>
          </p:nvPr>
        </p:nvSpPr>
        <p:spPr/>
        <p:txBody>
          <a:bodyPr/>
          <a:lstStyle/>
          <a:p>
            <a:fld id="{B51C77D3-387C-4881-A960-1F7F91E3F80B}" type="slidenum">
              <a:rPr lang="en-GB" smtClean="0"/>
              <a:t>‹#›</a:t>
            </a:fld>
            <a:endParaRPr lang="en-GB"/>
          </a:p>
        </p:txBody>
      </p:sp>
      <p:pic>
        <p:nvPicPr>
          <p:cNvPr id="7" name="Graphic 6">
            <a:extLst>
              <a:ext uri="{FF2B5EF4-FFF2-40B4-BE49-F238E27FC236}">
                <a16:creationId xmlns:a16="http://schemas.microsoft.com/office/drawing/2014/main" id="{52758138-419D-87A6-0DB7-D6D676766312}"/>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6" y="12871281"/>
            <a:ext cx="2127600" cy="333546"/>
          </a:xfrm>
          <a:prstGeom prst="rect">
            <a:avLst/>
          </a:prstGeom>
        </p:spPr>
      </p:pic>
    </p:spTree>
    <p:extLst>
      <p:ext uri="{BB962C8B-B14F-4D97-AF65-F5344CB8AC3E}">
        <p14:creationId xmlns:p14="http://schemas.microsoft.com/office/powerpoint/2010/main" val="1084222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Speaker 1">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972ED41C-BC63-CCC9-525D-2F7C1D56F627}"/>
              </a:ext>
            </a:extLst>
          </p:cNvPr>
          <p:cNvGrpSpPr/>
          <p:nvPr userDrawn="1"/>
        </p:nvGrpSpPr>
        <p:grpSpPr>
          <a:xfrm>
            <a:off x="-2" y="655617"/>
            <a:ext cx="24761976" cy="13060386"/>
            <a:chOff x="-2" y="655608"/>
            <a:chExt cx="24761981" cy="13060389"/>
          </a:xfrm>
          <a:solidFill>
            <a:srgbClr val="DC002B"/>
          </a:solidFill>
        </p:grpSpPr>
        <p:sp>
          <p:nvSpPr>
            <p:cNvPr id="7" name="Rectangle 6">
              <a:extLst>
                <a:ext uri="{FF2B5EF4-FFF2-40B4-BE49-F238E27FC236}">
                  <a16:creationId xmlns:a16="http://schemas.microsoft.com/office/drawing/2014/main" id="{5D1B524B-3D40-A964-AE67-36FE4D8385E0}"/>
                </a:ext>
              </a:extLst>
            </p:cNvPr>
            <p:cNvSpPr/>
            <p:nvPr/>
          </p:nvSpPr>
          <p:spPr>
            <a:xfrm rot="16200000">
              <a:off x="6392685" y="-5357511"/>
              <a:ext cx="12356175" cy="243824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nvGrpSpPr>
            <p:cNvPr id="12" name="Group 11">
              <a:extLst>
                <a:ext uri="{FF2B5EF4-FFF2-40B4-BE49-F238E27FC236}">
                  <a16:creationId xmlns:a16="http://schemas.microsoft.com/office/drawing/2014/main" id="{D511F6C9-8F96-B31B-E24E-C5A2B8D6DA99}"/>
                </a:ext>
              </a:extLst>
            </p:cNvPr>
            <p:cNvGrpSpPr/>
            <p:nvPr userDrawn="1"/>
          </p:nvGrpSpPr>
          <p:grpSpPr>
            <a:xfrm>
              <a:off x="-2" y="11238272"/>
              <a:ext cx="24382419" cy="2477725"/>
              <a:chOff x="-2" y="12356176"/>
              <a:chExt cx="24382419" cy="1359817"/>
            </a:xfrm>
            <a:grpFill/>
          </p:grpSpPr>
          <p:sp>
            <p:nvSpPr>
              <p:cNvPr id="8" name="Rectangle 7">
                <a:extLst>
                  <a:ext uri="{FF2B5EF4-FFF2-40B4-BE49-F238E27FC236}">
                    <a16:creationId xmlns:a16="http://schemas.microsoft.com/office/drawing/2014/main" id="{289ECD7D-3D62-C3F0-8DC0-E6A2C72260EF}"/>
                  </a:ext>
                </a:extLst>
              </p:cNvPr>
              <p:cNvSpPr>
                <a:spLocks/>
              </p:cNvSpPr>
              <p:nvPr/>
            </p:nvSpPr>
            <p:spPr>
              <a:xfrm rot="16200000">
                <a:off x="11959907" y="396273"/>
                <a:ext cx="462607" cy="243824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9" name="Rectangle 8">
                <a:extLst>
                  <a:ext uri="{FF2B5EF4-FFF2-40B4-BE49-F238E27FC236}">
                    <a16:creationId xmlns:a16="http://schemas.microsoft.com/office/drawing/2014/main" id="{0F71AC1C-6861-88DE-0456-AB5F6C35D8CE}"/>
                  </a:ext>
                </a:extLst>
              </p:cNvPr>
              <p:cNvSpPr/>
              <p:nvPr/>
            </p:nvSpPr>
            <p:spPr>
              <a:xfrm rot="16200000">
                <a:off x="11959907" y="844878"/>
                <a:ext cx="462607" cy="243824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0" name="Rectangle 9">
                <a:extLst>
                  <a:ext uri="{FF2B5EF4-FFF2-40B4-BE49-F238E27FC236}">
                    <a16:creationId xmlns:a16="http://schemas.microsoft.com/office/drawing/2014/main" id="{C7E037D4-079F-4C16-7B74-BDFEB31FD933}"/>
                  </a:ext>
                </a:extLst>
              </p:cNvPr>
              <p:cNvSpPr>
                <a:spLocks/>
              </p:cNvSpPr>
              <p:nvPr/>
            </p:nvSpPr>
            <p:spPr>
              <a:xfrm rot="16200000">
                <a:off x="11959902" y="1293482"/>
                <a:ext cx="462607" cy="2438241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grpSp>
      <p:sp>
        <p:nvSpPr>
          <p:cNvPr id="3" name="Date Placeholder 2">
            <a:extLst>
              <a:ext uri="{FF2B5EF4-FFF2-40B4-BE49-F238E27FC236}">
                <a16:creationId xmlns:a16="http://schemas.microsoft.com/office/drawing/2014/main" id="{0047735E-7B8F-8BC8-4F7E-BCF621E9717A}"/>
              </a:ext>
            </a:extLst>
          </p:cNvPr>
          <p:cNvSpPr>
            <a:spLocks noGrp="1"/>
          </p:cNvSpPr>
          <p:nvPr userDrawn="1">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4" name="Footer Placeholder 3">
            <a:extLst>
              <a:ext uri="{FF2B5EF4-FFF2-40B4-BE49-F238E27FC236}">
                <a16:creationId xmlns:a16="http://schemas.microsoft.com/office/drawing/2014/main" id="{42987D87-0237-95AC-CF2A-0A06A3DDEA15}"/>
              </a:ext>
            </a:extLst>
          </p:cNvPr>
          <p:cNvSpPr>
            <a:spLocks noGrp="1"/>
          </p:cNvSpPr>
          <p:nvPr userDrawn="1">
            <p:ph type="ftr" sz="quarter" idx="11"/>
          </p:nvPr>
        </p:nvSpPr>
        <p:spPr/>
        <p:txBody>
          <a:bodyPr/>
          <a:lstStyle>
            <a:lvl1pPr>
              <a:defRPr>
                <a:solidFill>
                  <a:schemeClr val="bg1"/>
                </a:solidFill>
              </a:defRPr>
            </a:lvl1pPr>
          </a:lstStyle>
          <a:p>
            <a:r>
              <a:rPr lang="en-GB"/>
              <a:t>© GSMA 2022</a:t>
            </a:r>
          </a:p>
        </p:txBody>
      </p:sp>
      <p:sp>
        <p:nvSpPr>
          <p:cNvPr id="5" name="Slide Number Placeholder 4">
            <a:extLst>
              <a:ext uri="{FF2B5EF4-FFF2-40B4-BE49-F238E27FC236}">
                <a16:creationId xmlns:a16="http://schemas.microsoft.com/office/drawing/2014/main" id="{859CCE7D-722A-BE32-8704-7FDDF2102C3A}"/>
              </a:ext>
            </a:extLst>
          </p:cNvPr>
          <p:cNvSpPr>
            <a:spLocks noGrp="1"/>
          </p:cNvSpPr>
          <p:nvPr userDrawn="1">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pic>
        <p:nvPicPr>
          <p:cNvPr id="11" name="Graphic 10">
            <a:extLst>
              <a:ext uri="{FF2B5EF4-FFF2-40B4-BE49-F238E27FC236}">
                <a16:creationId xmlns:a16="http://schemas.microsoft.com/office/drawing/2014/main" id="{27B900B3-DF3E-739D-34F9-3945912E3984}"/>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6" y="12871281"/>
            <a:ext cx="2127600" cy="333546"/>
          </a:xfrm>
          <a:prstGeom prst="rect">
            <a:avLst/>
          </a:prstGeom>
        </p:spPr>
      </p:pic>
      <p:sp>
        <p:nvSpPr>
          <p:cNvPr id="13" name="Text Placeholder 10">
            <a:extLst>
              <a:ext uri="{FF2B5EF4-FFF2-40B4-BE49-F238E27FC236}">
                <a16:creationId xmlns:a16="http://schemas.microsoft.com/office/drawing/2014/main" id="{780988D1-2308-8A71-5492-5AE996641080}"/>
              </a:ext>
            </a:extLst>
          </p:cNvPr>
          <p:cNvSpPr>
            <a:spLocks noGrp="1"/>
          </p:cNvSpPr>
          <p:nvPr>
            <p:ph type="body" sz="quarter" idx="14"/>
          </p:nvPr>
        </p:nvSpPr>
        <p:spPr>
          <a:xfrm>
            <a:off x="2529415" y="10511796"/>
            <a:ext cx="4539041" cy="656948"/>
          </a:xfrm>
        </p:spPr>
        <p:txBody>
          <a:bodyPr/>
          <a:lstStyle>
            <a:lvl1pPr algn="ctr">
              <a:defRPr sz="2400" b="0">
                <a:solidFill>
                  <a:schemeClr val="bg1"/>
                </a:solidFill>
              </a:defRPr>
            </a:lvl1pPr>
            <a:lvl2pPr>
              <a:defRPr>
                <a:solidFill>
                  <a:schemeClr val="bg1"/>
                </a:solidFill>
              </a:defRPr>
            </a:lvl2pPr>
            <a:lvl3pPr>
              <a:defRPr>
                <a:solidFill>
                  <a:schemeClr val="bg1"/>
                </a:solidFill>
              </a:defRPr>
            </a:lvl3pPr>
            <a:lvl4pPr>
              <a:buClrTx/>
              <a:defRPr>
                <a:solidFill>
                  <a:schemeClr val="bg1"/>
                </a:solidFill>
              </a:defRPr>
            </a:lvl4pPr>
            <a:lvl5pPr>
              <a:defRPr>
                <a:solidFill>
                  <a:schemeClr val="bg1"/>
                </a:solidFill>
              </a:defRPr>
            </a:lvl5pPr>
          </a:lstStyle>
          <a:p>
            <a:pPr lvl="0"/>
            <a:r>
              <a:rPr lang="en-GB"/>
              <a:t>Click to edit Master text styles</a:t>
            </a:r>
          </a:p>
        </p:txBody>
      </p:sp>
      <p:sp>
        <p:nvSpPr>
          <p:cNvPr id="16" name="Text Placeholder 10">
            <a:extLst>
              <a:ext uri="{FF2B5EF4-FFF2-40B4-BE49-F238E27FC236}">
                <a16:creationId xmlns:a16="http://schemas.microsoft.com/office/drawing/2014/main" id="{2EA6A2F7-CA39-CC34-72FC-369FA3812C4F}"/>
              </a:ext>
            </a:extLst>
          </p:cNvPr>
          <p:cNvSpPr>
            <a:spLocks noGrp="1"/>
          </p:cNvSpPr>
          <p:nvPr>
            <p:ph type="body" sz="quarter" idx="15"/>
          </p:nvPr>
        </p:nvSpPr>
        <p:spPr>
          <a:xfrm>
            <a:off x="9687861" y="10511796"/>
            <a:ext cx="4501415" cy="656948"/>
          </a:xfrm>
        </p:spPr>
        <p:txBody>
          <a:bodyPr/>
          <a:lstStyle>
            <a:lvl1pPr algn="ctr">
              <a:defRPr sz="2400" b="0">
                <a:solidFill>
                  <a:schemeClr val="bg1"/>
                </a:solidFill>
              </a:defRPr>
            </a:lvl1pPr>
            <a:lvl2pPr>
              <a:defRPr>
                <a:solidFill>
                  <a:schemeClr val="bg1"/>
                </a:solidFill>
              </a:defRPr>
            </a:lvl2pPr>
            <a:lvl3pPr>
              <a:defRPr>
                <a:solidFill>
                  <a:schemeClr val="bg1"/>
                </a:solidFill>
              </a:defRPr>
            </a:lvl3pPr>
            <a:lvl4pPr>
              <a:buClrTx/>
              <a:defRPr>
                <a:solidFill>
                  <a:schemeClr val="bg1"/>
                </a:solidFill>
              </a:defRPr>
            </a:lvl4pPr>
            <a:lvl5pPr>
              <a:defRPr>
                <a:solidFill>
                  <a:schemeClr val="bg1"/>
                </a:solidFill>
              </a:defRPr>
            </a:lvl5pPr>
          </a:lstStyle>
          <a:p>
            <a:pPr lvl="0"/>
            <a:r>
              <a:rPr lang="en-GB"/>
              <a:t>Click to edit Master text styles</a:t>
            </a:r>
          </a:p>
        </p:txBody>
      </p:sp>
      <p:sp>
        <p:nvSpPr>
          <p:cNvPr id="18" name="Text Placeholder 10">
            <a:extLst>
              <a:ext uri="{FF2B5EF4-FFF2-40B4-BE49-F238E27FC236}">
                <a16:creationId xmlns:a16="http://schemas.microsoft.com/office/drawing/2014/main" id="{990A1014-F90D-E672-9816-2372FD212CDE}"/>
              </a:ext>
            </a:extLst>
          </p:cNvPr>
          <p:cNvSpPr>
            <a:spLocks noGrp="1"/>
          </p:cNvSpPr>
          <p:nvPr>
            <p:ph type="body" sz="quarter" idx="16"/>
          </p:nvPr>
        </p:nvSpPr>
        <p:spPr>
          <a:xfrm>
            <a:off x="16808682" y="10511796"/>
            <a:ext cx="4563483" cy="656948"/>
          </a:xfrm>
        </p:spPr>
        <p:txBody>
          <a:bodyPr/>
          <a:lstStyle>
            <a:lvl1pPr algn="ctr">
              <a:defRPr sz="2400" b="0">
                <a:solidFill>
                  <a:schemeClr val="bg1"/>
                </a:solidFill>
              </a:defRPr>
            </a:lvl1pPr>
            <a:lvl2pPr>
              <a:defRPr>
                <a:solidFill>
                  <a:schemeClr val="bg1"/>
                </a:solidFill>
              </a:defRPr>
            </a:lvl2pPr>
            <a:lvl3pPr>
              <a:defRPr>
                <a:solidFill>
                  <a:schemeClr val="bg1"/>
                </a:solidFill>
              </a:defRPr>
            </a:lvl3pPr>
            <a:lvl4pPr>
              <a:buClrTx/>
              <a:defRPr>
                <a:solidFill>
                  <a:schemeClr val="bg1"/>
                </a:solidFill>
              </a:defRPr>
            </a:lvl4pPr>
            <a:lvl5pPr>
              <a:defRPr>
                <a:solidFill>
                  <a:schemeClr val="bg1"/>
                </a:solidFill>
              </a:defRPr>
            </a:lvl5pPr>
          </a:lstStyle>
          <a:p>
            <a:pPr lvl="0"/>
            <a:r>
              <a:rPr lang="en-GB"/>
              <a:t>Click to edit Master text styles</a:t>
            </a:r>
          </a:p>
        </p:txBody>
      </p:sp>
      <p:sp>
        <p:nvSpPr>
          <p:cNvPr id="19" name="Text Placeholder 10">
            <a:extLst>
              <a:ext uri="{FF2B5EF4-FFF2-40B4-BE49-F238E27FC236}">
                <a16:creationId xmlns:a16="http://schemas.microsoft.com/office/drawing/2014/main" id="{2B790185-201F-47AF-7183-CE2CA54C2420}"/>
              </a:ext>
            </a:extLst>
          </p:cNvPr>
          <p:cNvSpPr>
            <a:spLocks noGrp="1"/>
          </p:cNvSpPr>
          <p:nvPr>
            <p:ph type="body" sz="quarter" idx="17"/>
          </p:nvPr>
        </p:nvSpPr>
        <p:spPr>
          <a:xfrm>
            <a:off x="9687861" y="9933923"/>
            <a:ext cx="4501415" cy="465566"/>
          </a:xfrm>
        </p:spPr>
        <p:txBody>
          <a:bodyPr/>
          <a:lstStyle>
            <a:lvl1pPr algn="ctr" defTabSz="1828619" rtl="0" eaLnBrk="1" latinLnBrk="0" hangingPunct="1">
              <a:lnSpc>
                <a:spcPct val="83000"/>
              </a:lnSpc>
              <a:spcBef>
                <a:spcPct val="0"/>
              </a:spcBef>
              <a:buNone/>
              <a:defRPr lang="en-GB" sz="3200" b="1" kern="1200" spc="-350" baseline="0" dirty="0">
                <a:solidFill>
                  <a:schemeClr val="bg1"/>
                </a:solidFill>
                <a:latin typeface="+mj-lt"/>
                <a:ea typeface="+mj-ea"/>
                <a:cs typeface="+mj-cs"/>
              </a:defRPr>
            </a:lvl1pPr>
            <a:lvl2pPr>
              <a:defRPr>
                <a:solidFill>
                  <a:schemeClr val="bg1"/>
                </a:solidFill>
              </a:defRPr>
            </a:lvl2pPr>
            <a:lvl3pPr>
              <a:defRPr>
                <a:solidFill>
                  <a:schemeClr val="bg1"/>
                </a:solidFill>
              </a:defRPr>
            </a:lvl3pPr>
            <a:lvl4pPr>
              <a:buClrTx/>
              <a:defRPr>
                <a:solidFill>
                  <a:schemeClr val="bg1"/>
                </a:solidFill>
              </a:defRPr>
            </a:lvl4pPr>
            <a:lvl5pPr>
              <a:defRPr>
                <a:solidFill>
                  <a:schemeClr val="bg1"/>
                </a:solidFill>
              </a:defRPr>
            </a:lvl5pPr>
          </a:lstStyle>
          <a:p>
            <a:pPr lvl="0"/>
            <a:r>
              <a:rPr lang="en-GB"/>
              <a:t>Click to edit Master text styles</a:t>
            </a:r>
          </a:p>
        </p:txBody>
      </p:sp>
      <p:sp>
        <p:nvSpPr>
          <p:cNvPr id="20" name="Text Placeholder 10">
            <a:extLst>
              <a:ext uri="{FF2B5EF4-FFF2-40B4-BE49-F238E27FC236}">
                <a16:creationId xmlns:a16="http://schemas.microsoft.com/office/drawing/2014/main" id="{E82E0977-BDCB-389D-25B7-32B8EE48360F}"/>
              </a:ext>
            </a:extLst>
          </p:cNvPr>
          <p:cNvSpPr>
            <a:spLocks noGrp="1"/>
          </p:cNvSpPr>
          <p:nvPr>
            <p:ph type="body" sz="quarter" idx="18"/>
          </p:nvPr>
        </p:nvSpPr>
        <p:spPr>
          <a:xfrm>
            <a:off x="16846308" y="9933923"/>
            <a:ext cx="4501415" cy="465566"/>
          </a:xfrm>
        </p:spPr>
        <p:txBody>
          <a:bodyPr/>
          <a:lstStyle>
            <a:lvl1pPr algn="ctr">
              <a:defRPr lang="en-GB" sz="3200" b="1" kern="1200" spc="-350" baseline="0" dirty="0">
                <a:solidFill>
                  <a:schemeClr val="bg1"/>
                </a:solidFill>
                <a:latin typeface="+mj-lt"/>
                <a:ea typeface="+mj-ea"/>
                <a:cs typeface="+mj-cs"/>
              </a:defRPr>
            </a:lvl1pPr>
            <a:lvl2pPr>
              <a:defRPr>
                <a:solidFill>
                  <a:schemeClr val="bg1"/>
                </a:solidFill>
              </a:defRPr>
            </a:lvl2pPr>
            <a:lvl3pPr>
              <a:defRPr>
                <a:solidFill>
                  <a:schemeClr val="bg1"/>
                </a:solidFill>
              </a:defRPr>
            </a:lvl3pPr>
            <a:lvl4pPr>
              <a:buClrTx/>
              <a:defRPr>
                <a:solidFill>
                  <a:schemeClr val="bg1"/>
                </a:solidFill>
              </a:defRPr>
            </a:lvl4pPr>
            <a:lvl5pPr>
              <a:defRPr>
                <a:solidFill>
                  <a:schemeClr val="bg1"/>
                </a:solidFill>
              </a:defRPr>
            </a:lvl5pPr>
          </a:lstStyle>
          <a:p>
            <a:pPr marL="0" lvl="0" indent="0" algn="ctr" defTabSz="1828619" rtl="0" eaLnBrk="1" latinLnBrk="0" hangingPunct="1">
              <a:lnSpc>
                <a:spcPct val="83000"/>
              </a:lnSpc>
              <a:spcBef>
                <a:spcPct val="0"/>
              </a:spcBef>
              <a:buFont typeface="Arial" panose="020B0604020202020204" pitchFamily="34" charset="0"/>
              <a:buNone/>
            </a:pPr>
            <a:r>
              <a:rPr lang="en-GB"/>
              <a:t>Click to edit Master text styles</a:t>
            </a:r>
          </a:p>
        </p:txBody>
      </p:sp>
      <p:sp>
        <p:nvSpPr>
          <p:cNvPr id="21" name="Text Placeholder 10">
            <a:extLst>
              <a:ext uri="{FF2B5EF4-FFF2-40B4-BE49-F238E27FC236}">
                <a16:creationId xmlns:a16="http://schemas.microsoft.com/office/drawing/2014/main" id="{DA277695-E9F8-F057-7AA2-9AE78E846D57}"/>
              </a:ext>
            </a:extLst>
          </p:cNvPr>
          <p:cNvSpPr>
            <a:spLocks noGrp="1"/>
          </p:cNvSpPr>
          <p:nvPr>
            <p:ph type="body" sz="quarter" idx="19"/>
          </p:nvPr>
        </p:nvSpPr>
        <p:spPr>
          <a:xfrm>
            <a:off x="2529415" y="9933923"/>
            <a:ext cx="4501415" cy="465566"/>
          </a:xfrm>
        </p:spPr>
        <p:txBody>
          <a:bodyPr/>
          <a:lstStyle>
            <a:lvl1pPr algn="ctr" defTabSz="1828619" rtl="0" eaLnBrk="1" latinLnBrk="0" hangingPunct="1">
              <a:lnSpc>
                <a:spcPct val="83000"/>
              </a:lnSpc>
              <a:spcBef>
                <a:spcPct val="0"/>
              </a:spcBef>
              <a:buNone/>
              <a:defRPr lang="en-GB" sz="3200" b="1" kern="1200" spc="-350" baseline="0" dirty="0">
                <a:solidFill>
                  <a:schemeClr val="bg1"/>
                </a:solidFill>
                <a:latin typeface="+mj-lt"/>
                <a:ea typeface="+mj-ea"/>
                <a:cs typeface="+mj-cs"/>
              </a:defRPr>
            </a:lvl1pPr>
            <a:lvl2pPr>
              <a:defRPr>
                <a:solidFill>
                  <a:schemeClr val="bg1"/>
                </a:solidFill>
              </a:defRPr>
            </a:lvl2pPr>
            <a:lvl3pPr>
              <a:defRPr>
                <a:solidFill>
                  <a:schemeClr val="bg1"/>
                </a:solidFill>
              </a:defRPr>
            </a:lvl3pPr>
            <a:lvl4pPr>
              <a:buClrTx/>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3274039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7679">
          <p15:clr>
            <a:srgbClr val="FBAE40"/>
          </p15:clr>
        </p15:guide>
      </p15:sldGuideLst>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Speaker 2">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972ED41C-BC63-CCC9-525D-2F7C1D56F627}"/>
              </a:ext>
            </a:extLst>
          </p:cNvPr>
          <p:cNvGrpSpPr/>
          <p:nvPr userDrawn="1"/>
        </p:nvGrpSpPr>
        <p:grpSpPr>
          <a:xfrm rot="16200000">
            <a:off x="5333207" y="-5333210"/>
            <a:ext cx="13716002" cy="24382419"/>
            <a:chOff x="-1" y="-1"/>
            <a:chExt cx="24382419" cy="24382426"/>
          </a:xfrm>
        </p:grpSpPr>
        <p:sp>
          <p:nvSpPr>
            <p:cNvPr id="7" name="Rectangle 6">
              <a:extLst>
                <a:ext uri="{FF2B5EF4-FFF2-40B4-BE49-F238E27FC236}">
                  <a16:creationId xmlns:a16="http://schemas.microsoft.com/office/drawing/2014/main" id="{5D1B524B-3D40-A964-AE67-36FE4D8385E0}"/>
                </a:ext>
              </a:extLst>
            </p:cNvPr>
            <p:cNvSpPr/>
            <p:nvPr/>
          </p:nvSpPr>
          <p:spPr>
            <a:xfrm rot="16200000">
              <a:off x="7934789" y="-7934787"/>
              <a:ext cx="8512841" cy="2438241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nvGrpSpPr>
            <p:cNvPr id="12" name="Group 11">
              <a:extLst>
                <a:ext uri="{FF2B5EF4-FFF2-40B4-BE49-F238E27FC236}">
                  <a16:creationId xmlns:a16="http://schemas.microsoft.com/office/drawing/2014/main" id="{D511F6C9-8F96-B31B-E24E-C5A2B8D6DA99}"/>
                </a:ext>
              </a:extLst>
            </p:cNvPr>
            <p:cNvGrpSpPr/>
            <p:nvPr userDrawn="1"/>
          </p:nvGrpSpPr>
          <p:grpSpPr>
            <a:xfrm>
              <a:off x="-1" y="8391310"/>
              <a:ext cx="24382419" cy="15991115"/>
              <a:chOff x="-1" y="10793714"/>
              <a:chExt cx="24382419" cy="8776191"/>
            </a:xfrm>
          </p:grpSpPr>
          <p:sp>
            <p:nvSpPr>
              <p:cNvPr id="8" name="Rectangle 7">
                <a:extLst>
                  <a:ext uri="{FF2B5EF4-FFF2-40B4-BE49-F238E27FC236}">
                    <a16:creationId xmlns:a16="http://schemas.microsoft.com/office/drawing/2014/main" id="{289ECD7D-3D62-C3F0-8DC0-E6A2C72260EF}"/>
                  </a:ext>
                </a:extLst>
              </p:cNvPr>
              <p:cNvSpPr>
                <a:spLocks/>
              </p:cNvSpPr>
              <p:nvPr/>
            </p:nvSpPr>
            <p:spPr>
              <a:xfrm rot="16200000">
                <a:off x="11959907" y="-1166189"/>
                <a:ext cx="462607" cy="2438241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9" name="Rectangle 8">
                <a:extLst>
                  <a:ext uri="{FF2B5EF4-FFF2-40B4-BE49-F238E27FC236}">
                    <a16:creationId xmlns:a16="http://schemas.microsoft.com/office/drawing/2014/main" id="{0F71AC1C-6861-88DE-0456-AB5F6C35D8CE}"/>
                  </a:ext>
                </a:extLst>
              </p:cNvPr>
              <p:cNvSpPr/>
              <p:nvPr/>
            </p:nvSpPr>
            <p:spPr>
              <a:xfrm rot="16200000">
                <a:off x="11959906" y="-717584"/>
                <a:ext cx="462607" cy="243824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0" name="Rectangle 9">
                <a:extLst>
                  <a:ext uri="{FF2B5EF4-FFF2-40B4-BE49-F238E27FC236}">
                    <a16:creationId xmlns:a16="http://schemas.microsoft.com/office/drawing/2014/main" id="{C7E037D4-079F-4C16-7B74-BDFEB31FD933}"/>
                  </a:ext>
                </a:extLst>
              </p:cNvPr>
              <p:cNvSpPr>
                <a:spLocks/>
              </p:cNvSpPr>
              <p:nvPr/>
            </p:nvSpPr>
            <p:spPr>
              <a:xfrm rot="16200000">
                <a:off x="8251717" y="3439207"/>
                <a:ext cx="7878980" cy="243824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grpSp>
      <p:sp>
        <p:nvSpPr>
          <p:cNvPr id="2" name="Title 1">
            <a:extLst>
              <a:ext uri="{FF2B5EF4-FFF2-40B4-BE49-F238E27FC236}">
                <a16:creationId xmlns:a16="http://schemas.microsoft.com/office/drawing/2014/main" id="{F2E0493D-61A7-878A-76BD-FCC834E1786E}"/>
              </a:ext>
            </a:extLst>
          </p:cNvPr>
          <p:cNvSpPr>
            <a:spLocks noGrp="1"/>
          </p:cNvSpPr>
          <p:nvPr userDrawn="1">
            <p:ph type="title"/>
          </p:nvPr>
        </p:nvSpPr>
        <p:spPr>
          <a:xfrm>
            <a:off x="10869033" y="5931352"/>
            <a:ext cx="12630730" cy="842988"/>
          </a:xfrm>
        </p:spPr>
        <p:txBody>
          <a:bodyPr/>
          <a:lstStyle>
            <a:lvl1pPr>
              <a:defRPr sz="6600">
                <a:solidFill>
                  <a:schemeClr val="bg1"/>
                </a:solidFill>
              </a:defRPr>
            </a:lvl1pPr>
          </a:lstStyle>
          <a:p>
            <a:r>
              <a:rPr lang="en-GB"/>
              <a:t>Click to edit Master title style</a:t>
            </a:r>
          </a:p>
        </p:txBody>
      </p:sp>
      <p:sp>
        <p:nvSpPr>
          <p:cNvPr id="3" name="Date Placeholder 2">
            <a:extLst>
              <a:ext uri="{FF2B5EF4-FFF2-40B4-BE49-F238E27FC236}">
                <a16:creationId xmlns:a16="http://schemas.microsoft.com/office/drawing/2014/main" id="{0047735E-7B8F-8BC8-4F7E-BCF621E9717A}"/>
              </a:ext>
            </a:extLst>
          </p:cNvPr>
          <p:cNvSpPr>
            <a:spLocks noGrp="1"/>
          </p:cNvSpPr>
          <p:nvPr userDrawn="1">
            <p:ph type="dt" sz="half" idx="10"/>
          </p:nvPr>
        </p:nvSpPr>
        <p:spPr/>
        <p:txBody>
          <a:bodyPr/>
          <a:lstStyle>
            <a:lvl1pPr>
              <a:defRPr>
                <a:solidFill>
                  <a:schemeClr val="bg1"/>
                </a:solidFill>
              </a:defRPr>
            </a:lvl1pPr>
          </a:lstStyle>
          <a:p>
            <a:fld id="{7E88A085-3330-4B00-A60A-515326445D30}" type="datetime1">
              <a:rPr lang="en-GB" smtClean="0"/>
              <a:pPr/>
              <a:t>02/10/2025</a:t>
            </a:fld>
            <a:endParaRPr lang="en-GB"/>
          </a:p>
        </p:txBody>
      </p:sp>
      <p:sp>
        <p:nvSpPr>
          <p:cNvPr id="4" name="Footer Placeholder 3">
            <a:extLst>
              <a:ext uri="{FF2B5EF4-FFF2-40B4-BE49-F238E27FC236}">
                <a16:creationId xmlns:a16="http://schemas.microsoft.com/office/drawing/2014/main" id="{42987D87-0237-95AC-CF2A-0A06A3DDEA15}"/>
              </a:ext>
            </a:extLst>
          </p:cNvPr>
          <p:cNvSpPr>
            <a:spLocks noGrp="1"/>
          </p:cNvSpPr>
          <p:nvPr userDrawn="1">
            <p:ph type="ftr" sz="quarter" idx="11"/>
          </p:nvPr>
        </p:nvSpPr>
        <p:spPr/>
        <p:txBody>
          <a:bodyPr/>
          <a:lstStyle>
            <a:lvl1pPr>
              <a:defRPr>
                <a:solidFill>
                  <a:schemeClr val="bg1"/>
                </a:solidFill>
              </a:defRPr>
            </a:lvl1pPr>
          </a:lstStyle>
          <a:p>
            <a:r>
              <a:rPr lang="en-GB"/>
              <a:t>© GSMA 2022</a:t>
            </a:r>
          </a:p>
        </p:txBody>
      </p:sp>
      <p:sp>
        <p:nvSpPr>
          <p:cNvPr id="5" name="Slide Number Placeholder 4">
            <a:extLst>
              <a:ext uri="{FF2B5EF4-FFF2-40B4-BE49-F238E27FC236}">
                <a16:creationId xmlns:a16="http://schemas.microsoft.com/office/drawing/2014/main" id="{859CCE7D-722A-BE32-8704-7FDDF2102C3A}"/>
              </a:ext>
            </a:extLst>
          </p:cNvPr>
          <p:cNvSpPr>
            <a:spLocks noGrp="1"/>
          </p:cNvSpPr>
          <p:nvPr userDrawn="1">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pic>
        <p:nvPicPr>
          <p:cNvPr id="11" name="Graphic 10">
            <a:extLst>
              <a:ext uri="{FF2B5EF4-FFF2-40B4-BE49-F238E27FC236}">
                <a16:creationId xmlns:a16="http://schemas.microsoft.com/office/drawing/2014/main" id="{27B900B3-DF3E-739D-34F9-3945912E3984}"/>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1372166" y="12871281"/>
            <a:ext cx="2127600" cy="333546"/>
          </a:xfrm>
          <a:prstGeom prst="rect">
            <a:avLst/>
          </a:prstGeom>
        </p:spPr>
      </p:pic>
      <p:sp>
        <p:nvSpPr>
          <p:cNvPr id="13" name="Text Placeholder 10">
            <a:extLst>
              <a:ext uri="{FF2B5EF4-FFF2-40B4-BE49-F238E27FC236}">
                <a16:creationId xmlns:a16="http://schemas.microsoft.com/office/drawing/2014/main" id="{780988D1-2308-8A71-5492-5AE996641080}"/>
              </a:ext>
            </a:extLst>
          </p:cNvPr>
          <p:cNvSpPr>
            <a:spLocks noGrp="1"/>
          </p:cNvSpPr>
          <p:nvPr>
            <p:ph type="body" sz="quarter" idx="14"/>
          </p:nvPr>
        </p:nvSpPr>
        <p:spPr>
          <a:xfrm>
            <a:off x="10869033" y="7077241"/>
            <a:ext cx="12630730" cy="1838162"/>
          </a:xfrm>
        </p:spPr>
        <p:txBody>
          <a:bodyPr/>
          <a:lstStyle>
            <a:lvl1pPr>
              <a:defRPr sz="3200" b="0">
                <a:solidFill>
                  <a:schemeClr val="bg1"/>
                </a:solidFill>
              </a:defRPr>
            </a:lvl1pPr>
            <a:lvl2pPr>
              <a:defRPr>
                <a:solidFill>
                  <a:schemeClr val="bg1"/>
                </a:solidFill>
              </a:defRPr>
            </a:lvl2pPr>
            <a:lvl3pPr>
              <a:defRPr>
                <a:solidFill>
                  <a:schemeClr val="bg1"/>
                </a:solidFill>
              </a:defRPr>
            </a:lvl3pPr>
            <a:lvl4pPr>
              <a:buClrTx/>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1606456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7679">
          <p15:clr>
            <a:srgbClr val="FBAE40"/>
          </p15:clr>
        </p15:guide>
        <p15:guide id="2" orient="horz" pos="4320">
          <p15:clr>
            <a:srgbClr val="FBAE40"/>
          </p15:clr>
        </p15:guide>
      </p15:sldGuideLst>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type="titleOnly" preserve="1">
  <p:cSld name="Thank You">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81065" y="883874"/>
            <a:ext cx="22618700" cy="541688"/>
          </a:xfrm>
        </p:spPr>
        <p:txBody>
          <a:bodyPr/>
          <a:lstStyle>
            <a:lvl1pPr>
              <a:lnSpc>
                <a:spcPct val="88000"/>
              </a:lnSpc>
              <a:defRPr sz="4000" spc="-130" baseline="0">
                <a:solidFill>
                  <a:schemeClr val="bg1"/>
                </a:solidFill>
              </a:defRPr>
            </a:lvl1pPr>
          </a:lstStyle>
          <a:p>
            <a:r>
              <a:rPr lang="en-GB"/>
              <a:t>Click to edit Master title style</a:t>
            </a:r>
          </a:p>
        </p:txBody>
      </p:sp>
      <p:sp>
        <p:nvSpPr>
          <p:cNvPr id="3" name="Date Placeholder 2"/>
          <p:cNvSpPr>
            <a:spLocks noGrp="1"/>
          </p:cNvSpPr>
          <p:nvPr>
            <p:ph type="dt" sz="half" idx="10"/>
          </p:nvPr>
        </p:nvSpPr>
        <p:spPr/>
        <p:txBody>
          <a:bodyPr/>
          <a:lstStyle>
            <a:lvl1pPr>
              <a:defRPr>
                <a:solidFill>
                  <a:schemeClr val="bg1"/>
                </a:solidFill>
              </a:defRPr>
            </a:lvl1pPr>
          </a:lstStyle>
          <a:p>
            <a:fld id="{E709039E-3F48-4BF4-BC59-03AB40DD2DC0}" type="datetime1">
              <a:rPr lang="en-GB" smtClean="0"/>
              <a:pPr/>
              <a:t>02/10/2025</a:t>
            </a:fld>
            <a:endParaRPr lang="en-GB"/>
          </a:p>
        </p:txBody>
      </p:sp>
      <p:sp>
        <p:nvSpPr>
          <p:cNvPr id="4" name="Footer Placeholder 3"/>
          <p:cNvSpPr>
            <a:spLocks noGrp="1"/>
          </p:cNvSpPr>
          <p:nvPr>
            <p:ph type="ftr" sz="quarter" idx="11"/>
          </p:nvPr>
        </p:nvSpPr>
        <p:spPr/>
        <p:txBody>
          <a:bodyPr/>
          <a:lstStyle>
            <a:lvl1pPr>
              <a:defRPr>
                <a:solidFill>
                  <a:schemeClr val="bg1"/>
                </a:solidFill>
              </a:defRPr>
            </a:lvl1pPr>
          </a:lstStyle>
          <a:p>
            <a:r>
              <a:rPr lang="en-GB"/>
              <a:t>© GSMA 2022</a:t>
            </a:r>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B51C77D3-387C-4881-A960-1F7F91E3F80B}" type="slidenum">
              <a:rPr lang="en-GB" smtClean="0"/>
              <a:pPr/>
              <a:t>‹#›</a:t>
            </a:fld>
            <a:endParaRPr lang="en-GB"/>
          </a:p>
        </p:txBody>
      </p:sp>
      <p:pic>
        <p:nvPicPr>
          <p:cNvPr id="8" name="Graphic 7">
            <a:extLst>
              <a:ext uri="{FF2B5EF4-FFF2-40B4-BE49-F238E27FC236}">
                <a16:creationId xmlns:a16="http://schemas.microsoft.com/office/drawing/2014/main" id="{D11567FF-E9AA-49ED-9131-480141738D1C}"/>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21372166" y="12871281"/>
            <a:ext cx="2127600" cy="333546"/>
          </a:xfrm>
          <a:prstGeom prst="rect">
            <a:avLst/>
          </a:prstGeom>
        </p:spPr>
      </p:pic>
    </p:spTree>
    <p:extLst>
      <p:ext uri="{BB962C8B-B14F-4D97-AF65-F5344CB8AC3E}">
        <p14:creationId xmlns:p14="http://schemas.microsoft.com/office/powerpoint/2010/main" val="948358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81064" y="881063"/>
            <a:ext cx="22617364" cy="1021818"/>
          </a:xfrm>
        </p:spPr>
        <p:txBody>
          <a:bodyPr/>
          <a:lstStyle>
            <a:lvl1pPr>
              <a:defRPr sz="8000"/>
            </a:lvl1pPr>
          </a:lstStyle>
          <a:p>
            <a:r>
              <a:rPr lang="en-GB"/>
              <a:t>Click to edit Master title style</a:t>
            </a:r>
          </a:p>
        </p:txBody>
      </p:sp>
      <p:sp>
        <p:nvSpPr>
          <p:cNvPr id="3" name="Date Placeholder 2"/>
          <p:cNvSpPr>
            <a:spLocks noGrp="1"/>
          </p:cNvSpPr>
          <p:nvPr>
            <p:ph type="dt" sz="half" idx="10"/>
          </p:nvPr>
        </p:nvSpPr>
        <p:spPr/>
        <p:txBody>
          <a:bodyPr/>
          <a:lstStyle/>
          <a:p>
            <a:fld id="{E709039E-3F48-4BF4-BC59-03AB40DD2DC0}" type="datetime1">
              <a:rPr lang="en-GB" smtClean="0"/>
              <a:t>02/10/2025</a:t>
            </a:fld>
            <a:endParaRPr lang="en-GB"/>
          </a:p>
        </p:txBody>
      </p:sp>
      <p:sp>
        <p:nvSpPr>
          <p:cNvPr id="4" name="Footer Placeholder 3"/>
          <p:cNvSpPr>
            <a:spLocks noGrp="1"/>
          </p:cNvSpPr>
          <p:nvPr>
            <p:ph type="ftr" sz="quarter" idx="11"/>
          </p:nvPr>
        </p:nvSpPr>
        <p:spPr/>
        <p:txBody>
          <a:bodyPr/>
          <a:lstStyle/>
          <a:p>
            <a:r>
              <a:rPr lang="en-GB"/>
              <a:t>© GSMA 2022</a:t>
            </a:r>
          </a:p>
        </p:txBody>
      </p:sp>
      <p:sp>
        <p:nvSpPr>
          <p:cNvPr id="5" name="Slide Number Placeholder 4"/>
          <p:cNvSpPr>
            <a:spLocks noGrp="1"/>
          </p:cNvSpPr>
          <p:nvPr>
            <p:ph type="sldNum" sz="quarter" idx="12"/>
          </p:nvPr>
        </p:nvSpPr>
        <p:spPr/>
        <p:txBody>
          <a:bodyPr/>
          <a:lstStyle/>
          <a:p>
            <a:fld id="{B51C77D3-387C-4881-A960-1F7F91E3F80B}" type="slidenum">
              <a:rPr lang="en-GB" smtClean="0"/>
              <a:t>‹#›</a:t>
            </a:fld>
            <a:endParaRPr lang="en-GB"/>
          </a:p>
        </p:txBody>
      </p:sp>
      <p:pic>
        <p:nvPicPr>
          <p:cNvPr id="8" name="Graphic 7">
            <a:extLst>
              <a:ext uri="{FF2B5EF4-FFF2-40B4-BE49-F238E27FC236}">
                <a16:creationId xmlns:a16="http://schemas.microsoft.com/office/drawing/2014/main" id="{9EBFC167-B716-A327-ECFD-AEC5D22B5F15}"/>
              </a:ext>
            </a:extLst>
          </p:cNvPr>
          <p:cNvPicPr>
            <a:picLocks noChangeAspect="1"/>
          </p:cNvPicPr>
          <p:nvPr userDrawn="1"/>
        </p:nvPicPr>
        <p:blipFill>
          <a:blip cstate="screen">
            <a:extLst>
              <a:ext uri="{28A0092B-C50C-407E-A947-70E740481C1C}">
                <a14:useLocalDpi xmlns:a14="http://schemas.microsoft.com/office/drawing/2010/main"/>
              </a:ext>
            </a:extLst>
          </a:blip>
          <a:stretch>
            <a:fillRect/>
          </a:stretch>
        </p:blipFill>
        <p:spPr>
          <a:xfrm>
            <a:off x="21372164" y="12871279"/>
            <a:ext cx="2127600" cy="333546"/>
          </a:xfrm>
          <a:prstGeom prst="rect">
            <a:avLst/>
          </a:prstGeom>
        </p:spPr>
      </p:pic>
    </p:spTree>
    <p:extLst>
      <p:ext uri="{BB962C8B-B14F-4D97-AF65-F5344CB8AC3E}">
        <p14:creationId xmlns:p14="http://schemas.microsoft.com/office/powerpoint/2010/main" val="22614141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slideLayout" Target="../slideLayouts/slideLayout47.xml"/><Relationship Id="rId26" Type="http://schemas.openxmlformats.org/officeDocument/2006/relationships/slideLayout" Target="../slideLayouts/slideLayout55.xml"/><Relationship Id="rId3" Type="http://schemas.openxmlformats.org/officeDocument/2006/relationships/slideLayout" Target="../slideLayouts/slideLayout32.xml"/><Relationship Id="rId21" Type="http://schemas.openxmlformats.org/officeDocument/2006/relationships/slideLayout" Target="../slideLayouts/slideLayout50.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slideLayout" Target="../slideLayouts/slideLayout46.xml"/><Relationship Id="rId25" Type="http://schemas.openxmlformats.org/officeDocument/2006/relationships/slideLayout" Target="../slideLayouts/slideLayout54.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20" Type="http://schemas.openxmlformats.org/officeDocument/2006/relationships/slideLayout" Target="../slideLayouts/slideLayout49.xml"/><Relationship Id="rId29" Type="http://schemas.openxmlformats.org/officeDocument/2006/relationships/slideLayout" Target="../slideLayouts/slideLayout58.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24" Type="http://schemas.openxmlformats.org/officeDocument/2006/relationships/slideLayout" Target="../slideLayouts/slideLayout53.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23" Type="http://schemas.openxmlformats.org/officeDocument/2006/relationships/slideLayout" Target="../slideLayouts/slideLayout52.xml"/><Relationship Id="rId28" Type="http://schemas.openxmlformats.org/officeDocument/2006/relationships/slideLayout" Target="../slideLayouts/slideLayout57.xml"/><Relationship Id="rId10" Type="http://schemas.openxmlformats.org/officeDocument/2006/relationships/slideLayout" Target="../slideLayouts/slideLayout39.xml"/><Relationship Id="rId19" Type="http://schemas.openxmlformats.org/officeDocument/2006/relationships/slideLayout" Target="../slideLayouts/slideLayout48.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 Id="rId22" Type="http://schemas.openxmlformats.org/officeDocument/2006/relationships/slideLayout" Target="../slideLayouts/slideLayout51.xml"/><Relationship Id="rId27" Type="http://schemas.openxmlformats.org/officeDocument/2006/relationships/slideLayout" Target="../slideLayouts/slideLayout56.xml"/><Relationship Id="rId30"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theme" Target="../theme/theme3.xml"/><Relationship Id="rId1" Type="http://schemas.openxmlformats.org/officeDocument/2006/relationships/slideLayout" Target="../slideLayouts/slideLayout5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7.xml"/><Relationship Id="rId3" Type="http://schemas.openxmlformats.org/officeDocument/2006/relationships/slideLayout" Target="../slideLayouts/slideLayout62.xml"/><Relationship Id="rId7" Type="http://schemas.openxmlformats.org/officeDocument/2006/relationships/slideLayout" Target="../slideLayouts/slideLayout66.xml"/><Relationship Id="rId12" Type="http://schemas.openxmlformats.org/officeDocument/2006/relationships/image" Target="../media/image10.gif"/><Relationship Id="rId2" Type="http://schemas.openxmlformats.org/officeDocument/2006/relationships/slideLayout" Target="../slideLayouts/slideLayout61.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theme" Target="../theme/theme4.xml"/><Relationship Id="rId5" Type="http://schemas.openxmlformats.org/officeDocument/2006/relationships/slideLayout" Target="../slideLayouts/slideLayout64.xml"/><Relationship Id="rId10" Type="http://schemas.openxmlformats.org/officeDocument/2006/relationships/slideLayout" Target="../slideLayouts/slideLayout69.xml"/><Relationship Id="rId4" Type="http://schemas.openxmlformats.org/officeDocument/2006/relationships/slideLayout" Target="../slideLayouts/slideLayout63.xml"/><Relationship Id="rId9" Type="http://schemas.openxmlformats.org/officeDocument/2006/relationships/slideLayout" Target="../slideLayouts/slideLayout6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7.xml"/><Relationship Id="rId13" Type="http://schemas.openxmlformats.org/officeDocument/2006/relationships/slideLayout" Target="../slideLayouts/slideLayout82.xml"/><Relationship Id="rId18" Type="http://schemas.openxmlformats.org/officeDocument/2006/relationships/slideLayout" Target="../slideLayouts/slideLayout87.xml"/><Relationship Id="rId26" Type="http://schemas.openxmlformats.org/officeDocument/2006/relationships/slideLayout" Target="../slideLayouts/slideLayout95.xml"/><Relationship Id="rId3" Type="http://schemas.openxmlformats.org/officeDocument/2006/relationships/slideLayout" Target="../slideLayouts/slideLayout72.xml"/><Relationship Id="rId21" Type="http://schemas.openxmlformats.org/officeDocument/2006/relationships/slideLayout" Target="../slideLayouts/slideLayout90.xml"/><Relationship Id="rId7" Type="http://schemas.openxmlformats.org/officeDocument/2006/relationships/slideLayout" Target="../slideLayouts/slideLayout76.xml"/><Relationship Id="rId12" Type="http://schemas.openxmlformats.org/officeDocument/2006/relationships/slideLayout" Target="../slideLayouts/slideLayout81.xml"/><Relationship Id="rId17" Type="http://schemas.openxmlformats.org/officeDocument/2006/relationships/slideLayout" Target="../slideLayouts/slideLayout86.xml"/><Relationship Id="rId25" Type="http://schemas.openxmlformats.org/officeDocument/2006/relationships/slideLayout" Target="../slideLayouts/slideLayout94.xml"/><Relationship Id="rId2" Type="http://schemas.openxmlformats.org/officeDocument/2006/relationships/slideLayout" Target="../slideLayouts/slideLayout71.xml"/><Relationship Id="rId16" Type="http://schemas.openxmlformats.org/officeDocument/2006/relationships/slideLayout" Target="../slideLayouts/slideLayout85.xml"/><Relationship Id="rId20" Type="http://schemas.openxmlformats.org/officeDocument/2006/relationships/slideLayout" Target="../slideLayouts/slideLayout89.xml"/><Relationship Id="rId29" Type="http://schemas.openxmlformats.org/officeDocument/2006/relationships/slideLayout" Target="../slideLayouts/slideLayout98.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24" Type="http://schemas.openxmlformats.org/officeDocument/2006/relationships/slideLayout" Target="../slideLayouts/slideLayout93.xml"/><Relationship Id="rId5" Type="http://schemas.openxmlformats.org/officeDocument/2006/relationships/slideLayout" Target="../slideLayouts/slideLayout74.xml"/><Relationship Id="rId15" Type="http://schemas.openxmlformats.org/officeDocument/2006/relationships/slideLayout" Target="../slideLayouts/slideLayout84.xml"/><Relationship Id="rId23" Type="http://schemas.openxmlformats.org/officeDocument/2006/relationships/slideLayout" Target="../slideLayouts/slideLayout92.xml"/><Relationship Id="rId28" Type="http://schemas.openxmlformats.org/officeDocument/2006/relationships/slideLayout" Target="../slideLayouts/slideLayout97.xml"/><Relationship Id="rId10" Type="http://schemas.openxmlformats.org/officeDocument/2006/relationships/slideLayout" Target="../slideLayouts/slideLayout79.xml"/><Relationship Id="rId19" Type="http://schemas.openxmlformats.org/officeDocument/2006/relationships/slideLayout" Target="../slideLayouts/slideLayout88.xml"/><Relationship Id="rId4" Type="http://schemas.openxmlformats.org/officeDocument/2006/relationships/slideLayout" Target="../slideLayouts/slideLayout73.xml"/><Relationship Id="rId9" Type="http://schemas.openxmlformats.org/officeDocument/2006/relationships/slideLayout" Target="../slideLayouts/slideLayout78.xml"/><Relationship Id="rId14" Type="http://schemas.openxmlformats.org/officeDocument/2006/relationships/slideLayout" Target="../slideLayouts/slideLayout83.xml"/><Relationship Id="rId22" Type="http://schemas.openxmlformats.org/officeDocument/2006/relationships/slideLayout" Target="../slideLayouts/slideLayout91.xml"/><Relationship Id="rId27" Type="http://schemas.openxmlformats.org/officeDocument/2006/relationships/slideLayout" Target="../slideLayouts/slideLayout96.xml"/><Relationship Id="rId30"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06.xml"/><Relationship Id="rId13" Type="http://schemas.openxmlformats.org/officeDocument/2006/relationships/slideLayout" Target="../slideLayouts/slideLayout111.xml"/><Relationship Id="rId18" Type="http://schemas.openxmlformats.org/officeDocument/2006/relationships/slideLayout" Target="../slideLayouts/slideLayout116.xml"/><Relationship Id="rId26" Type="http://schemas.openxmlformats.org/officeDocument/2006/relationships/slideLayout" Target="../slideLayouts/slideLayout124.xml"/><Relationship Id="rId3" Type="http://schemas.openxmlformats.org/officeDocument/2006/relationships/slideLayout" Target="../slideLayouts/slideLayout101.xml"/><Relationship Id="rId21" Type="http://schemas.openxmlformats.org/officeDocument/2006/relationships/slideLayout" Target="../slideLayouts/slideLayout119.xml"/><Relationship Id="rId7" Type="http://schemas.openxmlformats.org/officeDocument/2006/relationships/slideLayout" Target="../slideLayouts/slideLayout105.xml"/><Relationship Id="rId12" Type="http://schemas.openxmlformats.org/officeDocument/2006/relationships/slideLayout" Target="../slideLayouts/slideLayout110.xml"/><Relationship Id="rId17" Type="http://schemas.openxmlformats.org/officeDocument/2006/relationships/slideLayout" Target="../slideLayouts/slideLayout115.xml"/><Relationship Id="rId25" Type="http://schemas.openxmlformats.org/officeDocument/2006/relationships/slideLayout" Target="../slideLayouts/slideLayout123.xml"/><Relationship Id="rId2" Type="http://schemas.openxmlformats.org/officeDocument/2006/relationships/slideLayout" Target="../slideLayouts/slideLayout100.xml"/><Relationship Id="rId16" Type="http://schemas.openxmlformats.org/officeDocument/2006/relationships/slideLayout" Target="../slideLayouts/slideLayout114.xml"/><Relationship Id="rId20" Type="http://schemas.openxmlformats.org/officeDocument/2006/relationships/slideLayout" Target="../slideLayouts/slideLayout118.xml"/><Relationship Id="rId29" Type="http://schemas.openxmlformats.org/officeDocument/2006/relationships/slideLayout" Target="../slideLayouts/slideLayout127.xml"/><Relationship Id="rId1" Type="http://schemas.openxmlformats.org/officeDocument/2006/relationships/slideLayout" Target="../slideLayouts/slideLayout99.xml"/><Relationship Id="rId6" Type="http://schemas.openxmlformats.org/officeDocument/2006/relationships/slideLayout" Target="../slideLayouts/slideLayout104.xml"/><Relationship Id="rId11" Type="http://schemas.openxmlformats.org/officeDocument/2006/relationships/slideLayout" Target="../slideLayouts/slideLayout109.xml"/><Relationship Id="rId24" Type="http://schemas.openxmlformats.org/officeDocument/2006/relationships/slideLayout" Target="../slideLayouts/slideLayout122.xml"/><Relationship Id="rId5" Type="http://schemas.openxmlformats.org/officeDocument/2006/relationships/slideLayout" Target="../slideLayouts/slideLayout103.xml"/><Relationship Id="rId15" Type="http://schemas.openxmlformats.org/officeDocument/2006/relationships/slideLayout" Target="../slideLayouts/slideLayout113.xml"/><Relationship Id="rId23" Type="http://schemas.openxmlformats.org/officeDocument/2006/relationships/slideLayout" Target="../slideLayouts/slideLayout121.xml"/><Relationship Id="rId28" Type="http://schemas.openxmlformats.org/officeDocument/2006/relationships/slideLayout" Target="../slideLayouts/slideLayout126.xml"/><Relationship Id="rId10" Type="http://schemas.openxmlformats.org/officeDocument/2006/relationships/slideLayout" Target="../slideLayouts/slideLayout108.xml"/><Relationship Id="rId19" Type="http://schemas.openxmlformats.org/officeDocument/2006/relationships/slideLayout" Target="../slideLayouts/slideLayout117.xml"/><Relationship Id="rId4" Type="http://schemas.openxmlformats.org/officeDocument/2006/relationships/slideLayout" Target="../slideLayouts/slideLayout102.xml"/><Relationship Id="rId9" Type="http://schemas.openxmlformats.org/officeDocument/2006/relationships/slideLayout" Target="../slideLayouts/slideLayout107.xml"/><Relationship Id="rId14" Type="http://schemas.openxmlformats.org/officeDocument/2006/relationships/slideLayout" Target="../slideLayouts/slideLayout112.xml"/><Relationship Id="rId22" Type="http://schemas.openxmlformats.org/officeDocument/2006/relationships/slideLayout" Target="../slideLayouts/slideLayout120.xml"/><Relationship Id="rId27" Type="http://schemas.openxmlformats.org/officeDocument/2006/relationships/slideLayout" Target="../slideLayouts/slideLayout125.xml"/><Relationship Id="rId30"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35.xml"/><Relationship Id="rId13" Type="http://schemas.openxmlformats.org/officeDocument/2006/relationships/slideLayout" Target="../slideLayouts/slideLayout140.xml"/><Relationship Id="rId3" Type="http://schemas.openxmlformats.org/officeDocument/2006/relationships/slideLayout" Target="../slideLayouts/slideLayout130.xml"/><Relationship Id="rId7" Type="http://schemas.openxmlformats.org/officeDocument/2006/relationships/slideLayout" Target="../slideLayouts/slideLayout134.xml"/><Relationship Id="rId12" Type="http://schemas.openxmlformats.org/officeDocument/2006/relationships/slideLayout" Target="../slideLayouts/slideLayout139.xml"/><Relationship Id="rId17" Type="http://schemas.openxmlformats.org/officeDocument/2006/relationships/theme" Target="../theme/theme7.xml"/><Relationship Id="rId2" Type="http://schemas.openxmlformats.org/officeDocument/2006/relationships/slideLayout" Target="../slideLayouts/slideLayout129.xml"/><Relationship Id="rId16" Type="http://schemas.openxmlformats.org/officeDocument/2006/relationships/slideLayout" Target="../slideLayouts/slideLayout143.xml"/><Relationship Id="rId1" Type="http://schemas.openxmlformats.org/officeDocument/2006/relationships/slideLayout" Target="../slideLayouts/slideLayout128.xml"/><Relationship Id="rId6" Type="http://schemas.openxmlformats.org/officeDocument/2006/relationships/slideLayout" Target="../slideLayouts/slideLayout133.xml"/><Relationship Id="rId11" Type="http://schemas.openxmlformats.org/officeDocument/2006/relationships/slideLayout" Target="../slideLayouts/slideLayout138.xml"/><Relationship Id="rId5" Type="http://schemas.openxmlformats.org/officeDocument/2006/relationships/slideLayout" Target="../slideLayouts/slideLayout132.xml"/><Relationship Id="rId15" Type="http://schemas.openxmlformats.org/officeDocument/2006/relationships/slideLayout" Target="../slideLayouts/slideLayout142.xml"/><Relationship Id="rId10" Type="http://schemas.openxmlformats.org/officeDocument/2006/relationships/slideLayout" Target="../slideLayouts/slideLayout137.xml"/><Relationship Id="rId4" Type="http://schemas.openxmlformats.org/officeDocument/2006/relationships/slideLayout" Target="../slideLayouts/slideLayout131.xml"/><Relationship Id="rId9" Type="http://schemas.openxmlformats.org/officeDocument/2006/relationships/slideLayout" Target="../slideLayouts/slideLayout136.xml"/><Relationship Id="rId14" Type="http://schemas.openxmlformats.org/officeDocument/2006/relationships/slideLayout" Target="../slideLayouts/slideLayout141.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51.xml"/><Relationship Id="rId13" Type="http://schemas.openxmlformats.org/officeDocument/2006/relationships/slideLayout" Target="../slideLayouts/slideLayout156.xml"/><Relationship Id="rId18" Type="http://schemas.openxmlformats.org/officeDocument/2006/relationships/slideLayout" Target="../slideLayouts/slideLayout161.xml"/><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slideLayout" Target="../slideLayouts/slideLayout155.xml"/><Relationship Id="rId17" Type="http://schemas.openxmlformats.org/officeDocument/2006/relationships/slideLayout" Target="../slideLayouts/slideLayout160.xml"/><Relationship Id="rId2" Type="http://schemas.openxmlformats.org/officeDocument/2006/relationships/slideLayout" Target="../slideLayouts/slideLayout145.xml"/><Relationship Id="rId16" Type="http://schemas.openxmlformats.org/officeDocument/2006/relationships/slideLayout" Target="../slideLayouts/slideLayout159.xml"/><Relationship Id="rId20" Type="http://schemas.openxmlformats.org/officeDocument/2006/relationships/theme" Target="../theme/theme8.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5" Type="http://schemas.openxmlformats.org/officeDocument/2006/relationships/slideLayout" Target="../slideLayouts/slideLayout158.xml"/><Relationship Id="rId10" Type="http://schemas.openxmlformats.org/officeDocument/2006/relationships/slideLayout" Target="../slideLayouts/slideLayout153.xml"/><Relationship Id="rId19" Type="http://schemas.openxmlformats.org/officeDocument/2006/relationships/slideLayout" Target="../slideLayouts/slideLayout162.xml"/><Relationship Id="rId4" Type="http://schemas.openxmlformats.org/officeDocument/2006/relationships/slideLayout" Target="../slideLayouts/slideLayout147.xml"/><Relationship Id="rId9" Type="http://schemas.openxmlformats.org/officeDocument/2006/relationships/slideLayout" Target="../slideLayouts/slideLayout152.xml"/><Relationship Id="rId14" Type="http://schemas.openxmlformats.org/officeDocument/2006/relationships/slideLayout" Target="../slideLayouts/slideLayout15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1064" y="881063"/>
            <a:ext cx="22617364" cy="1021818"/>
          </a:xfrm>
          <a:prstGeom prst="rect">
            <a:avLst/>
          </a:prstGeom>
        </p:spPr>
        <p:txBody>
          <a:bodyPr vert="horz" wrap="square" lIns="0" tIns="0" rIns="0" bIns="0" rtlCol="0" anchor="t" anchorCtr="0">
            <a:spAutoFit/>
          </a:bodyPr>
          <a:lstStyle/>
          <a:p>
            <a:r>
              <a:rPr lang="en-GB"/>
              <a:t>Click to edit Master title style</a:t>
            </a:r>
          </a:p>
        </p:txBody>
      </p:sp>
      <p:sp>
        <p:nvSpPr>
          <p:cNvPr id="3" name="Text Placeholder 2"/>
          <p:cNvSpPr>
            <a:spLocks noGrp="1"/>
          </p:cNvSpPr>
          <p:nvPr>
            <p:ph type="body" idx="1"/>
          </p:nvPr>
        </p:nvSpPr>
        <p:spPr>
          <a:xfrm>
            <a:off x="882400" y="3536950"/>
            <a:ext cx="22617363" cy="8758238"/>
          </a:xfrm>
          <a:prstGeom prst="rect">
            <a:avLst/>
          </a:prstGeom>
        </p:spPr>
        <p:txBody>
          <a:bodyPr vert="horz" lIns="0" tIns="0" rIns="0" bIns="0" rtlCol="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2"/>
          </p:nvPr>
        </p:nvSpPr>
        <p:spPr>
          <a:xfrm>
            <a:off x="4823286" y="12944834"/>
            <a:ext cx="3689552" cy="307777"/>
          </a:xfrm>
          <a:prstGeom prst="rect">
            <a:avLst/>
          </a:prstGeom>
        </p:spPr>
        <p:txBody>
          <a:bodyPr vert="horz" wrap="square" lIns="0" tIns="0" rIns="0" bIns="0" rtlCol="0" anchor="b" anchorCtr="0">
            <a:spAutoFit/>
          </a:bodyPr>
          <a:lstStyle>
            <a:lvl1pPr algn="l">
              <a:defRPr sz="2000" spc="-40" baseline="0">
                <a:solidFill>
                  <a:schemeClr val="tx1"/>
                </a:solidFill>
              </a:defRPr>
            </a:lvl1pPr>
          </a:lstStyle>
          <a:p>
            <a:fld id="{7E88A085-3330-4B00-A60A-515326445D30}" type="datetime1">
              <a:rPr lang="en-GB" smtClean="0"/>
              <a:t>02/10/2025</a:t>
            </a:fld>
            <a:endParaRPr lang="en-GB"/>
          </a:p>
        </p:txBody>
      </p:sp>
      <p:sp>
        <p:nvSpPr>
          <p:cNvPr id="5" name="Footer Placeholder 4"/>
          <p:cNvSpPr>
            <a:spLocks noGrp="1"/>
          </p:cNvSpPr>
          <p:nvPr>
            <p:ph type="ftr" sz="quarter" idx="3"/>
          </p:nvPr>
        </p:nvSpPr>
        <p:spPr>
          <a:xfrm>
            <a:off x="881063" y="12944834"/>
            <a:ext cx="3689553" cy="307777"/>
          </a:xfrm>
          <a:prstGeom prst="rect">
            <a:avLst/>
          </a:prstGeom>
        </p:spPr>
        <p:txBody>
          <a:bodyPr vert="horz" wrap="square" lIns="0" tIns="0" rIns="0" bIns="0" rtlCol="0" anchor="b" anchorCtr="0">
            <a:spAutoFit/>
          </a:bodyPr>
          <a:lstStyle>
            <a:lvl1pPr algn="l">
              <a:defRPr sz="2000" spc="-40" baseline="0">
                <a:solidFill>
                  <a:schemeClr val="tx1"/>
                </a:solidFill>
              </a:defRPr>
            </a:lvl1pPr>
          </a:lstStyle>
          <a:p>
            <a:r>
              <a:rPr lang="en-GB"/>
              <a:t>© GSMA 2022</a:t>
            </a:r>
          </a:p>
        </p:txBody>
      </p:sp>
      <p:sp>
        <p:nvSpPr>
          <p:cNvPr id="6" name="Slide Number Placeholder 5"/>
          <p:cNvSpPr>
            <a:spLocks noGrp="1"/>
          </p:cNvSpPr>
          <p:nvPr>
            <p:ph type="sldNum" sz="quarter" idx="4"/>
          </p:nvPr>
        </p:nvSpPr>
        <p:spPr>
          <a:xfrm>
            <a:off x="22599763" y="460011"/>
            <a:ext cx="900000" cy="307777"/>
          </a:xfrm>
          <a:prstGeom prst="rect">
            <a:avLst/>
          </a:prstGeom>
        </p:spPr>
        <p:txBody>
          <a:bodyPr vert="horz" lIns="0" tIns="0" rIns="0" bIns="0" rtlCol="0" anchor="t" anchorCtr="0">
            <a:spAutoFit/>
          </a:bodyPr>
          <a:lstStyle>
            <a:lvl1pPr algn="r">
              <a:defRPr sz="2000" spc="-40" baseline="0">
                <a:solidFill>
                  <a:schemeClr val="tx1"/>
                </a:solidFill>
              </a:defRPr>
            </a:lvl1pPr>
          </a:lstStyle>
          <a:p>
            <a:fld id="{B51C77D3-387C-4881-A960-1F7F91E3F80B}" type="slidenum">
              <a:rPr lang="en-GB" smtClean="0"/>
              <a:pPr/>
              <a:t>‹#›</a:t>
            </a:fld>
            <a:endParaRPr lang="en-GB"/>
          </a:p>
        </p:txBody>
      </p:sp>
    </p:spTree>
    <p:extLst>
      <p:ext uri="{BB962C8B-B14F-4D97-AF65-F5344CB8AC3E}">
        <p14:creationId xmlns:p14="http://schemas.microsoft.com/office/powerpoint/2010/main" val="27730981"/>
      </p:ext>
    </p:extLst>
  </p:cSld>
  <p:clrMap bg1="lt1" tx1="dk1" bg2="lt2" tx2="dk2" accent1="accent1" accent2="accent2" accent3="accent3" accent4="accent4" accent5="accent5" accent6="accent6" hlink="hlink" folHlink="folHlink"/>
  <p:sldLayoutIdLst>
    <p:sldLayoutId id="2147483666" r:id="rId1"/>
    <p:sldLayoutId id="2147483662" r:id="rId2"/>
    <p:sldLayoutId id="2147483661" r:id="rId3"/>
    <p:sldLayoutId id="2147483663" r:id="rId4"/>
    <p:sldLayoutId id="2147483689" r:id="rId5"/>
    <p:sldLayoutId id="2147483698" r:id="rId6"/>
    <p:sldLayoutId id="2147483675" r:id="rId7"/>
    <p:sldLayoutId id="2147483692" r:id="rId8"/>
    <p:sldLayoutId id="2147483696" r:id="rId9"/>
    <p:sldLayoutId id="2147483673" r:id="rId10"/>
    <p:sldLayoutId id="2147483674" r:id="rId11"/>
    <p:sldLayoutId id="2147483669" r:id="rId12"/>
    <p:sldLayoutId id="2147483680" r:id="rId13"/>
    <p:sldLayoutId id="2147483681" r:id="rId14"/>
    <p:sldLayoutId id="2147483682" r:id="rId15"/>
    <p:sldLayoutId id="2147483693" r:id="rId16"/>
    <p:sldLayoutId id="2147483670" r:id="rId17"/>
    <p:sldLayoutId id="2147483671" r:id="rId18"/>
    <p:sldLayoutId id="2147483672" r:id="rId19"/>
    <p:sldLayoutId id="2147483676" r:id="rId20"/>
    <p:sldLayoutId id="2147483679" r:id="rId21"/>
    <p:sldLayoutId id="2147483677" r:id="rId22"/>
    <p:sldLayoutId id="2147483697" r:id="rId23"/>
    <p:sldLayoutId id="2147483694" r:id="rId24"/>
    <p:sldLayoutId id="2147483695" r:id="rId25"/>
    <p:sldLayoutId id="2147483667" r:id="rId26"/>
    <p:sldLayoutId id="2147483690" r:id="rId27"/>
    <p:sldLayoutId id="2147483691" r:id="rId28"/>
    <p:sldLayoutId id="2147483678" r:id="rId29"/>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1828709" rtl="0" eaLnBrk="1" latinLnBrk="0" hangingPunct="1">
        <a:lnSpc>
          <a:spcPct val="83000"/>
        </a:lnSpc>
        <a:spcBef>
          <a:spcPct val="0"/>
        </a:spcBef>
        <a:buNone/>
        <a:defRPr sz="8000" b="1" kern="1200" spc="-350" baseline="0">
          <a:solidFill>
            <a:schemeClr val="tx1"/>
          </a:solidFill>
          <a:latin typeface="+mj-lt"/>
          <a:ea typeface="+mj-ea"/>
          <a:cs typeface="+mj-cs"/>
        </a:defRPr>
      </a:lvl1pPr>
    </p:titleStyle>
    <p:bodyStyle>
      <a:lvl1pPr marL="0" indent="0" algn="l" defTabSz="1828709" rtl="0" eaLnBrk="1" latinLnBrk="0" hangingPunct="1">
        <a:lnSpc>
          <a:spcPct val="83000"/>
        </a:lnSpc>
        <a:spcBef>
          <a:spcPts val="0"/>
        </a:spcBef>
        <a:buFont typeface="Arial" panose="020B0604020202020204" pitchFamily="34" charset="0"/>
        <a:buNone/>
        <a:defRPr sz="4400" b="1" kern="1200" spc="-130" baseline="0">
          <a:solidFill>
            <a:schemeClr val="tx1"/>
          </a:solidFill>
          <a:latin typeface="+mn-lt"/>
          <a:ea typeface="+mn-ea"/>
          <a:cs typeface="+mn-cs"/>
        </a:defRPr>
      </a:lvl1pPr>
      <a:lvl2pPr marL="0" indent="0" algn="l" defTabSz="1828709" rtl="0" eaLnBrk="1" latinLnBrk="0" hangingPunct="1">
        <a:lnSpc>
          <a:spcPct val="83000"/>
        </a:lnSpc>
        <a:spcBef>
          <a:spcPts val="0"/>
        </a:spcBef>
        <a:buFont typeface="Arial" panose="020B0604020202020204" pitchFamily="34" charset="0"/>
        <a:buNone/>
        <a:defRPr sz="4400" kern="1200" spc="-130" baseline="0">
          <a:solidFill>
            <a:schemeClr val="tx1"/>
          </a:solidFill>
          <a:latin typeface="+mn-lt"/>
          <a:ea typeface="+mn-ea"/>
          <a:cs typeface="+mn-cs"/>
        </a:defRPr>
      </a:lvl2pPr>
      <a:lvl3pPr marL="0" indent="0" algn="l" defTabSz="1828709" rtl="0" eaLnBrk="1" latinLnBrk="0" hangingPunct="1">
        <a:lnSpc>
          <a:spcPct val="88000"/>
        </a:lnSpc>
        <a:spcBef>
          <a:spcPts val="0"/>
        </a:spcBef>
        <a:spcAft>
          <a:spcPts val="1800"/>
        </a:spcAft>
        <a:buFont typeface="Arial" panose="020B0604020202020204" pitchFamily="34" charset="0"/>
        <a:buNone/>
        <a:defRPr sz="3200" kern="1200" spc="-130" baseline="0">
          <a:solidFill>
            <a:schemeClr val="tx1"/>
          </a:solidFill>
          <a:latin typeface="+mn-lt"/>
          <a:ea typeface="+mn-ea"/>
          <a:cs typeface="+mn-cs"/>
        </a:defRPr>
      </a:lvl3pPr>
      <a:lvl4pPr marL="648000" indent="-648000" algn="l" defTabSz="1828709" rtl="0" eaLnBrk="1" latinLnBrk="0" hangingPunct="1">
        <a:lnSpc>
          <a:spcPct val="88000"/>
        </a:lnSpc>
        <a:spcBef>
          <a:spcPts val="0"/>
        </a:spcBef>
        <a:spcAft>
          <a:spcPts val="1800"/>
        </a:spcAft>
        <a:buClr>
          <a:schemeClr val="accent4"/>
        </a:buClr>
        <a:buFont typeface="Arial" panose="020B0604020202020204" pitchFamily="34" charset="0"/>
        <a:buChar char="–"/>
        <a:defRPr sz="3200" kern="1200" spc="-130" baseline="0">
          <a:solidFill>
            <a:schemeClr val="tx1"/>
          </a:solidFill>
          <a:latin typeface="+mn-lt"/>
          <a:ea typeface="+mn-ea"/>
          <a:cs typeface="+mn-cs"/>
        </a:defRPr>
      </a:lvl4pPr>
      <a:lvl5pPr marL="0" indent="0" algn="l" defTabSz="1828709" rtl="0" eaLnBrk="1" latinLnBrk="0" hangingPunct="1">
        <a:lnSpc>
          <a:spcPct val="95000"/>
        </a:lnSpc>
        <a:spcBef>
          <a:spcPts val="0"/>
        </a:spcBef>
        <a:buFont typeface="Arial" panose="020B0604020202020204" pitchFamily="34" charset="0"/>
        <a:buNone/>
        <a:defRPr sz="1800" kern="1200" spc="-30" baseline="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1" userDrawn="1">
          <p15:clr>
            <a:srgbClr val="F26B43"/>
          </p15:clr>
        </p15:guide>
        <p15:guide id="2" pos="15359" userDrawn="1">
          <p15:clr>
            <a:srgbClr val="F26B43"/>
          </p15:clr>
        </p15:guide>
        <p15:guide id="3" pos="555" userDrawn="1">
          <p15:clr>
            <a:srgbClr val="F26B43"/>
          </p15:clr>
        </p15:guide>
        <p15:guide id="4" pos="14803" userDrawn="1">
          <p15:clr>
            <a:srgbClr val="F26B43"/>
          </p15:clr>
        </p15:guide>
        <p15:guide id="5" orient="horz" userDrawn="1">
          <p15:clr>
            <a:srgbClr val="F26B43"/>
          </p15:clr>
        </p15:guide>
        <p15:guide id="6" orient="horz" pos="8640" userDrawn="1">
          <p15:clr>
            <a:srgbClr val="F26B43"/>
          </p15:clr>
        </p15:guide>
        <p15:guide id="7" orient="horz" pos="555" userDrawn="1">
          <p15:clr>
            <a:srgbClr val="F26B43"/>
          </p15:clr>
        </p15:guide>
        <p15:guide id="8" orient="horz" pos="8084"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1064" y="881063"/>
            <a:ext cx="22617364" cy="1021818"/>
          </a:xfrm>
          <a:prstGeom prst="rect">
            <a:avLst/>
          </a:prstGeom>
        </p:spPr>
        <p:txBody>
          <a:bodyPr vert="horz" wrap="square" lIns="0" tIns="0" rIns="0" bIns="0" rtlCol="0" anchor="t" anchorCtr="0">
            <a:spAutoFit/>
          </a:bodyPr>
          <a:lstStyle/>
          <a:p>
            <a:r>
              <a:rPr lang="en-GB"/>
              <a:t>Click to edit Master title style</a:t>
            </a:r>
          </a:p>
        </p:txBody>
      </p:sp>
      <p:sp>
        <p:nvSpPr>
          <p:cNvPr id="3" name="Text Placeholder 2"/>
          <p:cNvSpPr>
            <a:spLocks noGrp="1"/>
          </p:cNvSpPr>
          <p:nvPr>
            <p:ph type="body" idx="1"/>
          </p:nvPr>
        </p:nvSpPr>
        <p:spPr>
          <a:xfrm>
            <a:off x="882400" y="3536950"/>
            <a:ext cx="22617363" cy="8758238"/>
          </a:xfrm>
          <a:prstGeom prst="rect">
            <a:avLst/>
          </a:prstGeom>
        </p:spPr>
        <p:txBody>
          <a:bodyPr vert="horz" lIns="0" tIns="0" rIns="0" bIns="0" rtlCol="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2"/>
          </p:nvPr>
        </p:nvSpPr>
        <p:spPr>
          <a:xfrm>
            <a:off x="4823286" y="12944834"/>
            <a:ext cx="3689552" cy="307777"/>
          </a:xfrm>
          <a:prstGeom prst="rect">
            <a:avLst/>
          </a:prstGeom>
        </p:spPr>
        <p:txBody>
          <a:bodyPr vert="horz" wrap="square" lIns="0" tIns="0" rIns="0" bIns="0" rtlCol="0" anchor="b" anchorCtr="0">
            <a:spAutoFit/>
          </a:bodyPr>
          <a:lstStyle>
            <a:lvl1pPr algn="l">
              <a:defRPr sz="2000" spc="-40" baseline="0">
                <a:solidFill>
                  <a:schemeClr val="tx1"/>
                </a:solidFill>
              </a:defRPr>
            </a:lvl1pPr>
          </a:lstStyle>
          <a:p>
            <a:fld id="{7E88A085-3330-4B00-A60A-515326445D30}" type="datetime1">
              <a:rPr lang="en-GB" smtClean="0"/>
              <a:t>02/10/2025</a:t>
            </a:fld>
            <a:endParaRPr lang="en-GB"/>
          </a:p>
        </p:txBody>
      </p:sp>
      <p:sp>
        <p:nvSpPr>
          <p:cNvPr id="5" name="Footer Placeholder 4"/>
          <p:cNvSpPr>
            <a:spLocks noGrp="1"/>
          </p:cNvSpPr>
          <p:nvPr>
            <p:ph type="ftr" sz="quarter" idx="3"/>
          </p:nvPr>
        </p:nvSpPr>
        <p:spPr>
          <a:xfrm>
            <a:off x="881063" y="12944834"/>
            <a:ext cx="3689553" cy="307777"/>
          </a:xfrm>
          <a:prstGeom prst="rect">
            <a:avLst/>
          </a:prstGeom>
        </p:spPr>
        <p:txBody>
          <a:bodyPr vert="horz" wrap="square" lIns="0" tIns="0" rIns="0" bIns="0" rtlCol="0" anchor="b" anchorCtr="0">
            <a:spAutoFit/>
          </a:bodyPr>
          <a:lstStyle>
            <a:lvl1pPr algn="l">
              <a:defRPr sz="2000" spc="-40" baseline="0">
                <a:solidFill>
                  <a:schemeClr val="tx1"/>
                </a:solidFill>
              </a:defRPr>
            </a:lvl1pPr>
          </a:lstStyle>
          <a:p>
            <a:r>
              <a:rPr lang="en-GB"/>
              <a:t>© GSMA 2022</a:t>
            </a:r>
          </a:p>
        </p:txBody>
      </p:sp>
      <p:sp>
        <p:nvSpPr>
          <p:cNvPr id="6" name="Slide Number Placeholder 5"/>
          <p:cNvSpPr>
            <a:spLocks noGrp="1"/>
          </p:cNvSpPr>
          <p:nvPr>
            <p:ph type="sldNum" sz="quarter" idx="4"/>
          </p:nvPr>
        </p:nvSpPr>
        <p:spPr>
          <a:xfrm>
            <a:off x="22599763" y="460011"/>
            <a:ext cx="900000" cy="307777"/>
          </a:xfrm>
          <a:prstGeom prst="rect">
            <a:avLst/>
          </a:prstGeom>
        </p:spPr>
        <p:txBody>
          <a:bodyPr vert="horz" lIns="0" tIns="0" rIns="0" bIns="0" rtlCol="0" anchor="t" anchorCtr="0">
            <a:spAutoFit/>
          </a:bodyPr>
          <a:lstStyle>
            <a:lvl1pPr algn="r">
              <a:defRPr sz="2000" spc="-40" baseline="0">
                <a:solidFill>
                  <a:schemeClr val="tx1"/>
                </a:solidFill>
              </a:defRPr>
            </a:lvl1pPr>
          </a:lstStyle>
          <a:p>
            <a:fld id="{B51C77D3-387C-4881-A960-1F7F91E3F80B}" type="slidenum">
              <a:rPr lang="en-GB" smtClean="0"/>
              <a:pPr/>
              <a:t>‹#›</a:t>
            </a:fld>
            <a:endParaRPr lang="en-GB"/>
          </a:p>
        </p:txBody>
      </p:sp>
    </p:spTree>
    <p:extLst>
      <p:ext uri="{BB962C8B-B14F-4D97-AF65-F5344CB8AC3E}">
        <p14:creationId xmlns:p14="http://schemas.microsoft.com/office/powerpoint/2010/main" val="2264904787"/>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 id="2147483713" r:id="rId14"/>
    <p:sldLayoutId id="2147483714" r:id="rId15"/>
    <p:sldLayoutId id="2147483715" r:id="rId16"/>
    <p:sldLayoutId id="2147483716" r:id="rId17"/>
    <p:sldLayoutId id="2147483717" r:id="rId18"/>
    <p:sldLayoutId id="2147483718" r:id="rId19"/>
    <p:sldLayoutId id="2147483719" r:id="rId20"/>
    <p:sldLayoutId id="2147483720" r:id="rId21"/>
    <p:sldLayoutId id="2147483721" r:id="rId22"/>
    <p:sldLayoutId id="2147483722" r:id="rId23"/>
    <p:sldLayoutId id="2147483723" r:id="rId24"/>
    <p:sldLayoutId id="2147483724" r:id="rId25"/>
    <p:sldLayoutId id="2147483725" r:id="rId26"/>
    <p:sldLayoutId id="2147483726" r:id="rId27"/>
    <p:sldLayoutId id="2147483727" r:id="rId28"/>
    <p:sldLayoutId id="2147483728" r:id="rId29"/>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1828709" rtl="0" eaLnBrk="1" latinLnBrk="0" hangingPunct="1">
        <a:lnSpc>
          <a:spcPct val="83000"/>
        </a:lnSpc>
        <a:spcBef>
          <a:spcPct val="0"/>
        </a:spcBef>
        <a:buNone/>
        <a:defRPr sz="8000" b="1" kern="1200" spc="-350" baseline="0">
          <a:solidFill>
            <a:schemeClr val="tx1"/>
          </a:solidFill>
          <a:latin typeface="+mj-lt"/>
          <a:ea typeface="+mj-ea"/>
          <a:cs typeface="+mj-cs"/>
        </a:defRPr>
      </a:lvl1pPr>
    </p:titleStyle>
    <p:bodyStyle>
      <a:lvl1pPr marL="0" indent="0" algn="l" defTabSz="1828709" rtl="0" eaLnBrk="1" latinLnBrk="0" hangingPunct="1">
        <a:lnSpc>
          <a:spcPct val="83000"/>
        </a:lnSpc>
        <a:spcBef>
          <a:spcPts val="0"/>
        </a:spcBef>
        <a:buFont typeface="Arial" panose="020B0604020202020204" pitchFamily="34" charset="0"/>
        <a:buNone/>
        <a:defRPr sz="4400" b="1" kern="1200" spc="-130" baseline="0">
          <a:solidFill>
            <a:schemeClr val="tx1"/>
          </a:solidFill>
          <a:latin typeface="+mn-lt"/>
          <a:ea typeface="+mn-ea"/>
          <a:cs typeface="+mn-cs"/>
        </a:defRPr>
      </a:lvl1pPr>
      <a:lvl2pPr marL="0" indent="0" algn="l" defTabSz="1828709" rtl="0" eaLnBrk="1" latinLnBrk="0" hangingPunct="1">
        <a:lnSpc>
          <a:spcPct val="83000"/>
        </a:lnSpc>
        <a:spcBef>
          <a:spcPts val="0"/>
        </a:spcBef>
        <a:buFont typeface="Arial" panose="020B0604020202020204" pitchFamily="34" charset="0"/>
        <a:buNone/>
        <a:defRPr sz="4400" kern="1200" spc="-130" baseline="0">
          <a:solidFill>
            <a:schemeClr val="tx1"/>
          </a:solidFill>
          <a:latin typeface="+mn-lt"/>
          <a:ea typeface="+mn-ea"/>
          <a:cs typeface="+mn-cs"/>
        </a:defRPr>
      </a:lvl2pPr>
      <a:lvl3pPr marL="0" indent="0" algn="l" defTabSz="1828709" rtl="0" eaLnBrk="1" latinLnBrk="0" hangingPunct="1">
        <a:lnSpc>
          <a:spcPct val="88000"/>
        </a:lnSpc>
        <a:spcBef>
          <a:spcPts val="0"/>
        </a:spcBef>
        <a:spcAft>
          <a:spcPts val="1800"/>
        </a:spcAft>
        <a:buFont typeface="Arial" panose="020B0604020202020204" pitchFamily="34" charset="0"/>
        <a:buNone/>
        <a:defRPr sz="3200" kern="1200" spc="-130" baseline="0">
          <a:solidFill>
            <a:schemeClr val="tx1"/>
          </a:solidFill>
          <a:latin typeface="+mn-lt"/>
          <a:ea typeface="+mn-ea"/>
          <a:cs typeface="+mn-cs"/>
        </a:defRPr>
      </a:lvl3pPr>
      <a:lvl4pPr marL="648000" indent="-648000" algn="l" defTabSz="1828709" rtl="0" eaLnBrk="1" latinLnBrk="0" hangingPunct="1">
        <a:lnSpc>
          <a:spcPct val="88000"/>
        </a:lnSpc>
        <a:spcBef>
          <a:spcPts val="0"/>
        </a:spcBef>
        <a:spcAft>
          <a:spcPts val="1800"/>
        </a:spcAft>
        <a:buClr>
          <a:schemeClr val="accent4"/>
        </a:buClr>
        <a:buFont typeface="Arial" panose="020B0604020202020204" pitchFamily="34" charset="0"/>
        <a:buChar char="–"/>
        <a:defRPr sz="3200" kern="1200" spc="-130" baseline="0">
          <a:solidFill>
            <a:schemeClr val="tx1"/>
          </a:solidFill>
          <a:latin typeface="+mn-lt"/>
          <a:ea typeface="+mn-ea"/>
          <a:cs typeface="+mn-cs"/>
        </a:defRPr>
      </a:lvl4pPr>
      <a:lvl5pPr marL="0" indent="0" algn="l" defTabSz="1828709" rtl="0" eaLnBrk="1" latinLnBrk="0" hangingPunct="1">
        <a:lnSpc>
          <a:spcPct val="95000"/>
        </a:lnSpc>
        <a:spcBef>
          <a:spcPts val="0"/>
        </a:spcBef>
        <a:buFont typeface="Arial" panose="020B0604020202020204" pitchFamily="34" charset="0"/>
        <a:buNone/>
        <a:defRPr sz="1800" kern="1200" spc="-30" baseline="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1">
          <p15:clr>
            <a:srgbClr val="F26B43"/>
          </p15:clr>
        </p15:guide>
        <p15:guide id="2" pos="15359">
          <p15:clr>
            <a:srgbClr val="F26B43"/>
          </p15:clr>
        </p15:guide>
        <p15:guide id="3" pos="555">
          <p15:clr>
            <a:srgbClr val="F26B43"/>
          </p15:clr>
        </p15:guide>
        <p15:guide id="4" pos="14803">
          <p15:clr>
            <a:srgbClr val="F26B43"/>
          </p15:clr>
        </p15:guide>
        <p15:guide id="5" orient="horz">
          <p15:clr>
            <a:srgbClr val="F26B43"/>
          </p15:clr>
        </p15:guide>
        <p15:guide id="6" orient="horz" pos="8640">
          <p15:clr>
            <a:srgbClr val="F26B43"/>
          </p15:clr>
        </p15:guide>
        <p15:guide id="7" orient="horz" pos="555">
          <p15:clr>
            <a:srgbClr val="F26B43"/>
          </p15:clr>
        </p15:guide>
        <p15:guide id="8" orient="horz" pos="8084">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Slide Number Placeholder 5"/>
          <p:cNvSpPr>
            <a:spLocks noGrp="1"/>
          </p:cNvSpPr>
          <p:nvPr>
            <p:ph type="sldNum" sz="quarter" idx="4"/>
          </p:nvPr>
        </p:nvSpPr>
        <p:spPr>
          <a:xfrm>
            <a:off x="1121762" y="12871621"/>
            <a:ext cx="5689230" cy="730251"/>
          </a:xfrm>
          <a:prstGeom prst="rect">
            <a:avLst/>
          </a:prstGeom>
        </p:spPr>
        <p:txBody>
          <a:bodyPr vert="horz" lIns="91440" tIns="45720" rIns="91440" bIns="45720" rtlCol="0" anchor="ctr"/>
          <a:lstStyle>
            <a:lvl1pPr algn="l">
              <a:defRPr sz="2133">
                <a:solidFill>
                  <a:schemeClr val="tx1">
                    <a:tint val="75000"/>
                  </a:schemeClr>
                </a:solidFill>
                <a:latin typeface="Arial" panose="020B0604020202020204" pitchFamily="34" charset="0"/>
                <a:cs typeface="Arial" panose="020B0604020202020204" pitchFamily="34" charset="0"/>
              </a:defRPr>
            </a:lvl1pPr>
          </a:lstStyle>
          <a:p>
            <a:fld id="{E52D2AFC-71C4-4511-B128-4ECEE52D3027}" type="slidenum">
              <a:rPr lang="en-ZA" smtClean="0"/>
              <a:pPr/>
              <a:t>‹#›</a:t>
            </a:fld>
            <a:endParaRPr lang="en-ZA"/>
          </a:p>
        </p:txBody>
      </p:sp>
      <p:grpSp>
        <p:nvGrpSpPr>
          <p:cNvPr id="6" name="Group 5"/>
          <p:cNvGrpSpPr/>
          <p:nvPr userDrawn="1"/>
        </p:nvGrpSpPr>
        <p:grpSpPr>
          <a:xfrm>
            <a:off x="1142926" y="12564534"/>
            <a:ext cx="22058468" cy="190501"/>
            <a:chOff x="428625" y="4711700"/>
            <a:chExt cx="8272464" cy="71438"/>
          </a:xfrm>
        </p:grpSpPr>
        <p:sp>
          <p:nvSpPr>
            <p:cNvPr id="3" name="Rectangle 2"/>
            <p:cNvSpPr/>
            <p:nvPr/>
          </p:nvSpPr>
          <p:spPr>
            <a:xfrm>
              <a:off x="428625" y="4711700"/>
              <a:ext cx="2757488" cy="7143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4800"/>
            </a:p>
          </p:txBody>
        </p:sp>
        <p:sp>
          <p:nvSpPr>
            <p:cNvPr id="4" name="Rectangle 3"/>
            <p:cNvSpPr/>
            <p:nvPr/>
          </p:nvSpPr>
          <p:spPr>
            <a:xfrm>
              <a:off x="3186113" y="4711700"/>
              <a:ext cx="2757488" cy="71438"/>
            </a:xfrm>
            <a:prstGeom prst="rect">
              <a:avLst/>
            </a:prstGeom>
            <a:solidFill>
              <a:srgbClr val="E306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4800"/>
            </a:p>
          </p:txBody>
        </p:sp>
        <p:sp>
          <p:nvSpPr>
            <p:cNvPr id="5" name="Rectangle 4"/>
            <p:cNvSpPr/>
            <p:nvPr/>
          </p:nvSpPr>
          <p:spPr>
            <a:xfrm>
              <a:off x="5943601" y="4711700"/>
              <a:ext cx="2757488" cy="71438"/>
            </a:xfrm>
            <a:prstGeom prst="rect">
              <a:avLst/>
            </a:prstGeom>
            <a:solidFill>
              <a:srgbClr val="94BF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4800"/>
            </a:p>
          </p:txBody>
        </p:sp>
      </p:grpSp>
      <p:sp>
        <p:nvSpPr>
          <p:cNvPr id="7" name="MSIPCMContentMarking" descr="{&quot;HashCode&quot;:-1699574231,&quot;Placement&quot;:&quot;Footer&quot;,&quot;Top&quot;:388.380066,&quot;Left&quot;:0.0,&quot;SlideWidth&quot;:720,&quot;SlideHeight&quot;:405}">
            <a:extLst>
              <a:ext uri="{FF2B5EF4-FFF2-40B4-BE49-F238E27FC236}">
                <a16:creationId xmlns:a16="http://schemas.microsoft.com/office/drawing/2014/main" id="{BCEAF97E-71B0-4070-9171-5896CC6F4CFC}"/>
              </a:ext>
            </a:extLst>
          </p:cNvPr>
          <p:cNvSpPr txBox="1"/>
          <p:nvPr userDrawn="1"/>
        </p:nvSpPr>
        <p:spPr>
          <a:xfrm>
            <a:off x="1" y="13290909"/>
            <a:ext cx="1652434" cy="287323"/>
          </a:xfrm>
          <a:prstGeom prst="rect">
            <a:avLst/>
          </a:prstGeom>
          <a:noFill/>
        </p:spPr>
        <p:txBody>
          <a:bodyPr vert="horz" wrap="square" lIns="0" tIns="0" rIns="0" bIns="0" rtlCol="0" anchor="ctr" anchorCtr="1">
            <a:spAutoFit/>
          </a:bodyPr>
          <a:lstStyle/>
          <a:p>
            <a:pPr algn="l">
              <a:spcBef>
                <a:spcPts val="0"/>
              </a:spcBef>
              <a:spcAft>
                <a:spcPts val="0"/>
              </a:spcAft>
            </a:pPr>
            <a:r>
              <a:rPr lang="de-DE" sz="1867">
                <a:solidFill>
                  <a:srgbClr val="000000"/>
                </a:solidFill>
                <a:latin typeface="Calibri" panose="020F0502020204030204" pitchFamily="34" charset="0"/>
              </a:rPr>
              <a:t>C2 General</a:t>
            </a:r>
          </a:p>
        </p:txBody>
      </p:sp>
      <p:pic>
        <p:nvPicPr>
          <p:cNvPr id="11" name="Picture 10" descr="GSMA_logo_colour_web_small"/>
          <p:cNvPicPr/>
          <p:nvPr userDrawn="1"/>
        </p:nvPicPr>
        <p:blipFill>
          <a:blip r:embed="rId3" cstate="print">
            <a:extLst>
              <a:ext uri="{28A0092B-C50C-407E-A947-70E740481C1C}">
                <a14:useLocalDpi xmlns:a14="http://schemas.microsoft.com/office/drawing/2010/main"/>
              </a:ext>
            </a:extLst>
          </a:blip>
          <a:srcRect/>
          <a:stretch>
            <a:fillRect/>
          </a:stretch>
        </p:blipFill>
        <p:spPr>
          <a:xfrm>
            <a:off x="0" y="1"/>
            <a:ext cx="2668722" cy="2414136"/>
          </a:xfrm>
          <a:prstGeom prst="rect">
            <a:avLst/>
          </a:prstGeom>
          <a:noFill/>
          <a:ln>
            <a:noFill/>
          </a:ln>
        </p:spPr>
      </p:pic>
    </p:spTree>
    <p:extLst>
      <p:ext uri="{BB962C8B-B14F-4D97-AF65-F5344CB8AC3E}">
        <p14:creationId xmlns:p14="http://schemas.microsoft.com/office/powerpoint/2010/main" val="730069384"/>
      </p:ext>
    </p:extLst>
  </p:cSld>
  <p:clrMap bg1="lt1" tx1="dk1" bg2="lt2" tx2="dk2" accent1="accent1" accent2="accent2" accent3="accent3" accent4="accent4" accent5="accent5" accent6="accent6" hlink="hlink" folHlink="folHlink"/>
  <p:sldLayoutIdLst>
    <p:sldLayoutId id="2147483769" r:id="rId1"/>
  </p:sldLayoutIdLst>
  <p:hf hdr="0" ftr="0" dt="0"/>
  <p:txStyles>
    <p:titleStyle>
      <a:lvl1pPr algn="l" defTabSz="2438248" rtl="0" eaLnBrk="1" latinLnBrk="0" hangingPunct="1">
        <a:spcBef>
          <a:spcPct val="0"/>
        </a:spcBef>
        <a:buNone/>
        <a:defRPr sz="5333" b="1" kern="1200">
          <a:solidFill>
            <a:schemeClr val="tx1"/>
          </a:solidFill>
          <a:latin typeface="Arial" panose="020B0604020202020204" pitchFamily="34" charset="0"/>
          <a:ea typeface="+mj-ea"/>
          <a:cs typeface="Arial" panose="020B0604020202020204" pitchFamily="34" charset="0"/>
        </a:defRPr>
      </a:lvl1pPr>
    </p:titleStyle>
    <p:bodyStyle>
      <a:lvl1pPr marL="914343" indent="-914343" algn="l" defTabSz="2438248" rtl="0" eaLnBrk="1" latinLnBrk="0" hangingPunct="1">
        <a:spcBef>
          <a:spcPct val="20000"/>
        </a:spcBef>
        <a:buFont typeface="Arial" panose="020B0604020202020204" pitchFamily="34" charset="0"/>
        <a:buChar char="•"/>
        <a:defRPr sz="5333"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1981076" indent="-761952" algn="l" defTabSz="2438248" rtl="0" eaLnBrk="1" latinLnBrk="0" hangingPunct="1">
        <a:spcBef>
          <a:spcPct val="20000"/>
        </a:spcBef>
        <a:buFont typeface="Arial" panose="020B0604020202020204" pitchFamily="34" charset="0"/>
        <a:buChar char="–"/>
        <a:defRPr sz="48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3047810" indent="-609562" algn="l" defTabSz="2438248" rtl="0" eaLnBrk="1" latinLnBrk="0" hangingPunct="1">
        <a:spcBef>
          <a:spcPct val="20000"/>
        </a:spcBef>
        <a:buFont typeface="Arial" panose="020B0604020202020204" pitchFamily="34" charset="0"/>
        <a:buChar char="•"/>
        <a:defRPr sz="4266" kern="1200">
          <a:solidFill>
            <a:schemeClr val="tx1">
              <a:lumMod val="50000"/>
              <a:lumOff val="50000"/>
            </a:schemeClr>
          </a:solidFill>
          <a:latin typeface="Arial" panose="020B0604020202020204" pitchFamily="34" charset="0"/>
          <a:ea typeface="+mn-ea"/>
          <a:cs typeface="Arial" panose="020B0604020202020204" pitchFamily="34" charset="0"/>
        </a:defRPr>
      </a:lvl3pPr>
      <a:lvl4pPr marL="4266933" indent="-609562" algn="l" defTabSz="2438248" rtl="0" eaLnBrk="1" latinLnBrk="0" hangingPunct="1">
        <a:spcBef>
          <a:spcPct val="20000"/>
        </a:spcBef>
        <a:buFont typeface="Arial" panose="020B0604020202020204" pitchFamily="34" charset="0"/>
        <a:buChar char="–"/>
        <a:defRPr sz="3733" kern="1200">
          <a:solidFill>
            <a:schemeClr val="bg1">
              <a:lumMod val="65000"/>
            </a:schemeClr>
          </a:solidFill>
          <a:latin typeface="Arial" panose="020B0604020202020204" pitchFamily="34" charset="0"/>
          <a:ea typeface="+mn-ea"/>
          <a:cs typeface="Arial" panose="020B0604020202020204" pitchFamily="34" charset="0"/>
        </a:defRPr>
      </a:lvl4pPr>
      <a:lvl5pPr marL="5486057" indent="-609562" algn="l" defTabSz="2438248" rtl="0" eaLnBrk="1" latinLnBrk="0" hangingPunct="1">
        <a:spcBef>
          <a:spcPct val="20000"/>
        </a:spcBef>
        <a:buFont typeface="Arial" panose="020B0604020202020204" pitchFamily="34" charset="0"/>
        <a:buChar char="»"/>
        <a:defRPr sz="3733" kern="1200">
          <a:solidFill>
            <a:schemeClr val="bg1">
              <a:lumMod val="65000"/>
            </a:schemeClr>
          </a:solidFill>
          <a:latin typeface="Arial" panose="020B0604020202020204" pitchFamily="34" charset="0"/>
          <a:ea typeface="+mn-ea"/>
          <a:cs typeface="Arial" panose="020B0604020202020204" pitchFamily="34" charset="0"/>
        </a:defRPr>
      </a:lvl5pPr>
      <a:lvl6pPr marL="6705181" indent="-609562" algn="l" defTabSz="2438248" rtl="0" eaLnBrk="1" latinLnBrk="0" hangingPunct="1">
        <a:spcBef>
          <a:spcPct val="20000"/>
        </a:spcBef>
        <a:buFont typeface="Arial" panose="020B0604020202020204" pitchFamily="34" charset="0"/>
        <a:buChar char="•"/>
        <a:defRPr sz="5333" kern="1200">
          <a:solidFill>
            <a:schemeClr val="tx1"/>
          </a:solidFill>
          <a:latin typeface="+mn-lt"/>
          <a:ea typeface="+mn-ea"/>
          <a:cs typeface="+mn-cs"/>
        </a:defRPr>
      </a:lvl6pPr>
      <a:lvl7pPr marL="7924305" indent="-609562" algn="l" defTabSz="2438248" rtl="0" eaLnBrk="1" latinLnBrk="0" hangingPunct="1">
        <a:spcBef>
          <a:spcPct val="20000"/>
        </a:spcBef>
        <a:buFont typeface="Arial" panose="020B0604020202020204" pitchFamily="34" charset="0"/>
        <a:buChar char="•"/>
        <a:defRPr sz="5333" kern="1200">
          <a:solidFill>
            <a:schemeClr val="tx1"/>
          </a:solidFill>
          <a:latin typeface="+mn-lt"/>
          <a:ea typeface="+mn-ea"/>
          <a:cs typeface="+mn-cs"/>
        </a:defRPr>
      </a:lvl7pPr>
      <a:lvl8pPr marL="9143429" indent="-609562" algn="l" defTabSz="2438248" rtl="0" eaLnBrk="1" latinLnBrk="0" hangingPunct="1">
        <a:spcBef>
          <a:spcPct val="20000"/>
        </a:spcBef>
        <a:buFont typeface="Arial" panose="020B0604020202020204" pitchFamily="34" charset="0"/>
        <a:buChar char="•"/>
        <a:defRPr sz="5333" kern="1200">
          <a:solidFill>
            <a:schemeClr val="tx1"/>
          </a:solidFill>
          <a:latin typeface="+mn-lt"/>
          <a:ea typeface="+mn-ea"/>
          <a:cs typeface="+mn-cs"/>
        </a:defRPr>
      </a:lvl8pPr>
      <a:lvl9pPr marL="10362552" indent="-609562" algn="l" defTabSz="2438248" rtl="0" eaLnBrk="1" latinLnBrk="0" hangingPunct="1">
        <a:spcBef>
          <a:spcPct val="20000"/>
        </a:spcBef>
        <a:buFont typeface="Arial" panose="020B0604020202020204" pitchFamily="34" charset="0"/>
        <a:buChar char="•"/>
        <a:defRPr sz="5333" kern="1200">
          <a:solidFill>
            <a:schemeClr val="tx1"/>
          </a:solidFill>
          <a:latin typeface="+mn-lt"/>
          <a:ea typeface="+mn-ea"/>
          <a:cs typeface="+mn-cs"/>
        </a:defRPr>
      </a:lvl9pPr>
    </p:bodyStyle>
    <p:otherStyle>
      <a:defPPr>
        <a:defRPr lang="en-US"/>
      </a:defPPr>
      <a:lvl1pPr marL="0" algn="l" defTabSz="2438248" rtl="0" eaLnBrk="1" latinLnBrk="0" hangingPunct="1">
        <a:defRPr sz="4800" kern="1200">
          <a:solidFill>
            <a:schemeClr val="tx1"/>
          </a:solidFill>
          <a:latin typeface="+mn-lt"/>
          <a:ea typeface="+mn-ea"/>
          <a:cs typeface="+mn-cs"/>
        </a:defRPr>
      </a:lvl1pPr>
      <a:lvl2pPr marL="1219124" algn="l" defTabSz="2438248" rtl="0" eaLnBrk="1" latinLnBrk="0" hangingPunct="1">
        <a:defRPr sz="4800" kern="1200">
          <a:solidFill>
            <a:schemeClr val="tx1"/>
          </a:solidFill>
          <a:latin typeface="+mn-lt"/>
          <a:ea typeface="+mn-ea"/>
          <a:cs typeface="+mn-cs"/>
        </a:defRPr>
      </a:lvl2pPr>
      <a:lvl3pPr marL="2438248" algn="l" defTabSz="2438248" rtl="0" eaLnBrk="1" latinLnBrk="0" hangingPunct="1">
        <a:defRPr sz="4800" kern="1200">
          <a:solidFill>
            <a:schemeClr val="tx1"/>
          </a:solidFill>
          <a:latin typeface="+mn-lt"/>
          <a:ea typeface="+mn-ea"/>
          <a:cs typeface="+mn-cs"/>
        </a:defRPr>
      </a:lvl3pPr>
      <a:lvl4pPr marL="3657371" algn="l" defTabSz="2438248" rtl="0" eaLnBrk="1" latinLnBrk="0" hangingPunct="1">
        <a:defRPr sz="4800" kern="1200">
          <a:solidFill>
            <a:schemeClr val="tx1"/>
          </a:solidFill>
          <a:latin typeface="+mn-lt"/>
          <a:ea typeface="+mn-ea"/>
          <a:cs typeface="+mn-cs"/>
        </a:defRPr>
      </a:lvl4pPr>
      <a:lvl5pPr marL="4876495" algn="l" defTabSz="2438248" rtl="0" eaLnBrk="1" latinLnBrk="0" hangingPunct="1">
        <a:defRPr sz="4800" kern="1200">
          <a:solidFill>
            <a:schemeClr val="tx1"/>
          </a:solidFill>
          <a:latin typeface="+mn-lt"/>
          <a:ea typeface="+mn-ea"/>
          <a:cs typeface="+mn-cs"/>
        </a:defRPr>
      </a:lvl5pPr>
      <a:lvl6pPr marL="6095619" algn="l" defTabSz="2438248" rtl="0" eaLnBrk="1" latinLnBrk="0" hangingPunct="1">
        <a:defRPr sz="4800" kern="1200">
          <a:solidFill>
            <a:schemeClr val="tx1"/>
          </a:solidFill>
          <a:latin typeface="+mn-lt"/>
          <a:ea typeface="+mn-ea"/>
          <a:cs typeface="+mn-cs"/>
        </a:defRPr>
      </a:lvl6pPr>
      <a:lvl7pPr marL="7314743" algn="l" defTabSz="2438248" rtl="0" eaLnBrk="1" latinLnBrk="0" hangingPunct="1">
        <a:defRPr sz="4800" kern="1200">
          <a:solidFill>
            <a:schemeClr val="tx1"/>
          </a:solidFill>
          <a:latin typeface="+mn-lt"/>
          <a:ea typeface="+mn-ea"/>
          <a:cs typeface="+mn-cs"/>
        </a:defRPr>
      </a:lvl7pPr>
      <a:lvl8pPr marL="8533867" algn="l" defTabSz="2438248" rtl="0" eaLnBrk="1" latinLnBrk="0" hangingPunct="1">
        <a:defRPr sz="4800" kern="1200">
          <a:solidFill>
            <a:schemeClr val="tx1"/>
          </a:solidFill>
          <a:latin typeface="+mn-lt"/>
          <a:ea typeface="+mn-ea"/>
          <a:cs typeface="+mn-cs"/>
        </a:defRPr>
      </a:lvl8pPr>
      <a:lvl9pPr marL="9752990" algn="l" defTabSz="2438248" rtl="0" eaLnBrk="1" latinLnBrk="0" hangingPunct="1">
        <a:defRPr sz="4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Slide Number Placeholder 5"/>
          <p:cNvSpPr>
            <a:spLocks noGrp="1"/>
          </p:cNvSpPr>
          <p:nvPr>
            <p:ph type="sldNum" sz="quarter" idx="4"/>
          </p:nvPr>
        </p:nvSpPr>
        <p:spPr>
          <a:xfrm>
            <a:off x="1121762" y="12871621"/>
            <a:ext cx="5689230" cy="730251"/>
          </a:xfrm>
          <a:prstGeom prst="rect">
            <a:avLst/>
          </a:prstGeom>
        </p:spPr>
        <p:txBody>
          <a:bodyPr vert="horz" lIns="91440" tIns="45720" rIns="91440" bIns="45720" rtlCol="0" anchor="ctr"/>
          <a:lstStyle>
            <a:lvl1pPr algn="l">
              <a:defRPr sz="2133">
                <a:solidFill>
                  <a:schemeClr val="tx1">
                    <a:tint val="75000"/>
                  </a:schemeClr>
                </a:solidFill>
                <a:latin typeface="Arial" panose="020B0604020202020204" pitchFamily="34" charset="0"/>
                <a:cs typeface="Arial" panose="020B0604020202020204" pitchFamily="34" charset="0"/>
              </a:defRPr>
            </a:lvl1pPr>
          </a:lstStyle>
          <a:p>
            <a:fld id="{E52D2AFC-71C4-4511-B128-4ECEE52D3027}" type="slidenum">
              <a:rPr lang="en-ZA" smtClean="0"/>
              <a:pPr/>
              <a:t>‹#›</a:t>
            </a:fld>
            <a:endParaRPr lang="en-ZA"/>
          </a:p>
        </p:txBody>
      </p:sp>
      <p:grpSp>
        <p:nvGrpSpPr>
          <p:cNvPr id="6" name="Group 5"/>
          <p:cNvGrpSpPr/>
          <p:nvPr userDrawn="1"/>
        </p:nvGrpSpPr>
        <p:grpSpPr>
          <a:xfrm>
            <a:off x="1142926" y="12564534"/>
            <a:ext cx="22058468" cy="190501"/>
            <a:chOff x="428625" y="4711700"/>
            <a:chExt cx="8272464" cy="71438"/>
          </a:xfrm>
        </p:grpSpPr>
        <p:sp>
          <p:nvSpPr>
            <p:cNvPr id="3" name="Rectangle 2"/>
            <p:cNvSpPr/>
            <p:nvPr/>
          </p:nvSpPr>
          <p:spPr>
            <a:xfrm>
              <a:off x="428625" y="4711700"/>
              <a:ext cx="2757488" cy="7143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4800"/>
            </a:p>
          </p:txBody>
        </p:sp>
        <p:sp>
          <p:nvSpPr>
            <p:cNvPr id="4" name="Rectangle 3"/>
            <p:cNvSpPr/>
            <p:nvPr/>
          </p:nvSpPr>
          <p:spPr>
            <a:xfrm>
              <a:off x="3186113" y="4711700"/>
              <a:ext cx="2757488" cy="71438"/>
            </a:xfrm>
            <a:prstGeom prst="rect">
              <a:avLst/>
            </a:prstGeom>
            <a:solidFill>
              <a:srgbClr val="E306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4800"/>
            </a:p>
          </p:txBody>
        </p:sp>
        <p:sp>
          <p:nvSpPr>
            <p:cNvPr id="5" name="Rectangle 4"/>
            <p:cNvSpPr/>
            <p:nvPr/>
          </p:nvSpPr>
          <p:spPr>
            <a:xfrm>
              <a:off x="5943601" y="4711700"/>
              <a:ext cx="2757488" cy="71438"/>
            </a:xfrm>
            <a:prstGeom prst="rect">
              <a:avLst/>
            </a:prstGeom>
            <a:solidFill>
              <a:srgbClr val="94BF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4800"/>
            </a:p>
          </p:txBody>
        </p:sp>
      </p:grpSp>
      <p:pic>
        <p:nvPicPr>
          <p:cNvPr id="2" name="Picture 1"/>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a:off x="1054035" y="1096437"/>
            <a:ext cx="1151392" cy="1151467"/>
          </a:xfrm>
          <a:prstGeom prst="rect">
            <a:avLst/>
          </a:prstGeom>
        </p:spPr>
      </p:pic>
    </p:spTree>
    <p:extLst>
      <p:ext uri="{BB962C8B-B14F-4D97-AF65-F5344CB8AC3E}">
        <p14:creationId xmlns:p14="http://schemas.microsoft.com/office/powerpoint/2010/main" val="1908705703"/>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Lst>
  <p:hf hdr="0" ftr="0" dt="0"/>
  <p:txStyles>
    <p:titleStyle>
      <a:lvl1pPr algn="l" defTabSz="2438248" rtl="0" eaLnBrk="1" latinLnBrk="0" hangingPunct="1">
        <a:spcBef>
          <a:spcPct val="0"/>
        </a:spcBef>
        <a:buNone/>
        <a:defRPr sz="5333" b="1" kern="1200">
          <a:solidFill>
            <a:schemeClr val="tx1"/>
          </a:solidFill>
          <a:latin typeface="Arial" panose="020B0604020202020204" pitchFamily="34" charset="0"/>
          <a:ea typeface="+mj-ea"/>
          <a:cs typeface="Arial" panose="020B0604020202020204" pitchFamily="34" charset="0"/>
        </a:defRPr>
      </a:lvl1pPr>
    </p:titleStyle>
    <p:bodyStyle>
      <a:lvl1pPr marL="914343" indent="-914343" algn="l" defTabSz="2438248" rtl="0" eaLnBrk="1" latinLnBrk="0" hangingPunct="1">
        <a:spcBef>
          <a:spcPct val="20000"/>
        </a:spcBef>
        <a:buFont typeface="Arial" panose="020B0604020202020204" pitchFamily="34" charset="0"/>
        <a:buChar char="•"/>
        <a:defRPr sz="5333"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1981076" indent="-761952" algn="l" defTabSz="2438248" rtl="0" eaLnBrk="1" latinLnBrk="0" hangingPunct="1">
        <a:spcBef>
          <a:spcPct val="20000"/>
        </a:spcBef>
        <a:buFont typeface="Arial" panose="020B0604020202020204" pitchFamily="34" charset="0"/>
        <a:buChar char="–"/>
        <a:defRPr sz="48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3047810" indent="-609562" algn="l" defTabSz="2438248" rtl="0" eaLnBrk="1" latinLnBrk="0" hangingPunct="1">
        <a:spcBef>
          <a:spcPct val="20000"/>
        </a:spcBef>
        <a:buFont typeface="Arial" panose="020B0604020202020204" pitchFamily="34" charset="0"/>
        <a:buChar char="•"/>
        <a:defRPr sz="4266" kern="1200">
          <a:solidFill>
            <a:schemeClr val="tx1">
              <a:lumMod val="50000"/>
              <a:lumOff val="50000"/>
            </a:schemeClr>
          </a:solidFill>
          <a:latin typeface="Arial" panose="020B0604020202020204" pitchFamily="34" charset="0"/>
          <a:ea typeface="+mn-ea"/>
          <a:cs typeface="Arial" panose="020B0604020202020204" pitchFamily="34" charset="0"/>
        </a:defRPr>
      </a:lvl3pPr>
      <a:lvl4pPr marL="4266933" indent="-609562" algn="l" defTabSz="2438248" rtl="0" eaLnBrk="1" latinLnBrk="0" hangingPunct="1">
        <a:spcBef>
          <a:spcPct val="20000"/>
        </a:spcBef>
        <a:buFont typeface="Arial" panose="020B0604020202020204" pitchFamily="34" charset="0"/>
        <a:buChar char="–"/>
        <a:defRPr sz="3733" kern="1200">
          <a:solidFill>
            <a:schemeClr val="bg1">
              <a:lumMod val="65000"/>
            </a:schemeClr>
          </a:solidFill>
          <a:latin typeface="Arial" panose="020B0604020202020204" pitchFamily="34" charset="0"/>
          <a:ea typeface="+mn-ea"/>
          <a:cs typeface="Arial" panose="020B0604020202020204" pitchFamily="34" charset="0"/>
        </a:defRPr>
      </a:lvl4pPr>
      <a:lvl5pPr marL="5486057" indent="-609562" algn="l" defTabSz="2438248" rtl="0" eaLnBrk="1" latinLnBrk="0" hangingPunct="1">
        <a:spcBef>
          <a:spcPct val="20000"/>
        </a:spcBef>
        <a:buFont typeface="Arial" panose="020B0604020202020204" pitchFamily="34" charset="0"/>
        <a:buChar char="»"/>
        <a:defRPr sz="3733" kern="1200">
          <a:solidFill>
            <a:schemeClr val="bg1">
              <a:lumMod val="65000"/>
            </a:schemeClr>
          </a:solidFill>
          <a:latin typeface="Arial" panose="020B0604020202020204" pitchFamily="34" charset="0"/>
          <a:ea typeface="+mn-ea"/>
          <a:cs typeface="Arial" panose="020B0604020202020204" pitchFamily="34" charset="0"/>
        </a:defRPr>
      </a:lvl5pPr>
      <a:lvl6pPr marL="6705181" indent="-609562" algn="l" defTabSz="2438248" rtl="0" eaLnBrk="1" latinLnBrk="0" hangingPunct="1">
        <a:spcBef>
          <a:spcPct val="20000"/>
        </a:spcBef>
        <a:buFont typeface="Arial" panose="020B0604020202020204" pitchFamily="34" charset="0"/>
        <a:buChar char="•"/>
        <a:defRPr sz="5333" kern="1200">
          <a:solidFill>
            <a:schemeClr val="tx1"/>
          </a:solidFill>
          <a:latin typeface="+mn-lt"/>
          <a:ea typeface="+mn-ea"/>
          <a:cs typeface="+mn-cs"/>
        </a:defRPr>
      </a:lvl6pPr>
      <a:lvl7pPr marL="7924305" indent="-609562" algn="l" defTabSz="2438248" rtl="0" eaLnBrk="1" latinLnBrk="0" hangingPunct="1">
        <a:spcBef>
          <a:spcPct val="20000"/>
        </a:spcBef>
        <a:buFont typeface="Arial" panose="020B0604020202020204" pitchFamily="34" charset="0"/>
        <a:buChar char="•"/>
        <a:defRPr sz="5333" kern="1200">
          <a:solidFill>
            <a:schemeClr val="tx1"/>
          </a:solidFill>
          <a:latin typeface="+mn-lt"/>
          <a:ea typeface="+mn-ea"/>
          <a:cs typeface="+mn-cs"/>
        </a:defRPr>
      </a:lvl7pPr>
      <a:lvl8pPr marL="9143429" indent="-609562" algn="l" defTabSz="2438248" rtl="0" eaLnBrk="1" latinLnBrk="0" hangingPunct="1">
        <a:spcBef>
          <a:spcPct val="20000"/>
        </a:spcBef>
        <a:buFont typeface="Arial" panose="020B0604020202020204" pitchFamily="34" charset="0"/>
        <a:buChar char="•"/>
        <a:defRPr sz="5333" kern="1200">
          <a:solidFill>
            <a:schemeClr val="tx1"/>
          </a:solidFill>
          <a:latin typeface="+mn-lt"/>
          <a:ea typeface="+mn-ea"/>
          <a:cs typeface="+mn-cs"/>
        </a:defRPr>
      </a:lvl8pPr>
      <a:lvl9pPr marL="10362552" indent="-609562" algn="l" defTabSz="2438248" rtl="0" eaLnBrk="1" latinLnBrk="0" hangingPunct="1">
        <a:spcBef>
          <a:spcPct val="20000"/>
        </a:spcBef>
        <a:buFont typeface="Arial" panose="020B0604020202020204" pitchFamily="34" charset="0"/>
        <a:buChar char="•"/>
        <a:defRPr sz="5333" kern="1200">
          <a:solidFill>
            <a:schemeClr val="tx1"/>
          </a:solidFill>
          <a:latin typeface="+mn-lt"/>
          <a:ea typeface="+mn-ea"/>
          <a:cs typeface="+mn-cs"/>
        </a:defRPr>
      </a:lvl9pPr>
    </p:bodyStyle>
    <p:otherStyle>
      <a:defPPr>
        <a:defRPr lang="en-US"/>
      </a:defPPr>
      <a:lvl1pPr marL="0" algn="l" defTabSz="2438248" rtl="0" eaLnBrk="1" latinLnBrk="0" hangingPunct="1">
        <a:defRPr sz="4800" kern="1200">
          <a:solidFill>
            <a:schemeClr val="tx1"/>
          </a:solidFill>
          <a:latin typeface="+mn-lt"/>
          <a:ea typeface="+mn-ea"/>
          <a:cs typeface="+mn-cs"/>
        </a:defRPr>
      </a:lvl1pPr>
      <a:lvl2pPr marL="1219124" algn="l" defTabSz="2438248" rtl="0" eaLnBrk="1" latinLnBrk="0" hangingPunct="1">
        <a:defRPr sz="4800" kern="1200">
          <a:solidFill>
            <a:schemeClr val="tx1"/>
          </a:solidFill>
          <a:latin typeface="+mn-lt"/>
          <a:ea typeface="+mn-ea"/>
          <a:cs typeface="+mn-cs"/>
        </a:defRPr>
      </a:lvl2pPr>
      <a:lvl3pPr marL="2438248" algn="l" defTabSz="2438248" rtl="0" eaLnBrk="1" latinLnBrk="0" hangingPunct="1">
        <a:defRPr sz="4800" kern="1200">
          <a:solidFill>
            <a:schemeClr val="tx1"/>
          </a:solidFill>
          <a:latin typeface="+mn-lt"/>
          <a:ea typeface="+mn-ea"/>
          <a:cs typeface="+mn-cs"/>
        </a:defRPr>
      </a:lvl3pPr>
      <a:lvl4pPr marL="3657371" algn="l" defTabSz="2438248" rtl="0" eaLnBrk="1" latinLnBrk="0" hangingPunct="1">
        <a:defRPr sz="4800" kern="1200">
          <a:solidFill>
            <a:schemeClr val="tx1"/>
          </a:solidFill>
          <a:latin typeface="+mn-lt"/>
          <a:ea typeface="+mn-ea"/>
          <a:cs typeface="+mn-cs"/>
        </a:defRPr>
      </a:lvl4pPr>
      <a:lvl5pPr marL="4876495" algn="l" defTabSz="2438248" rtl="0" eaLnBrk="1" latinLnBrk="0" hangingPunct="1">
        <a:defRPr sz="4800" kern="1200">
          <a:solidFill>
            <a:schemeClr val="tx1"/>
          </a:solidFill>
          <a:latin typeface="+mn-lt"/>
          <a:ea typeface="+mn-ea"/>
          <a:cs typeface="+mn-cs"/>
        </a:defRPr>
      </a:lvl5pPr>
      <a:lvl6pPr marL="6095619" algn="l" defTabSz="2438248" rtl="0" eaLnBrk="1" latinLnBrk="0" hangingPunct="1">
        <a:defRPr sz="4800" kern="1200">
          <a:solidFill>
            <a:schemeClr val="tx1"/>
          </a:solidFill>
          <a:latin typeface="+mn-lt"/>
          <a:ea typeface="+mn-ea"/>
          <a:cs typeface="+mn-cs"/>
        </a:defRPr>
      </a:lvl6pPr>
      <a:lvl7pPr marL="7314743" algn="l" defTabSz="2438248" rtl="0" eaLnBrk="1" latinLnBrk="0" hangingPunct="1">
        <a:defRPr sz="4800" kern="1200">
          <a:solidFill>
            <a:schemeClr val="tx1"/>
          </a:solidFill>
          <a:latin typeface="+mn-lt"/>
          <a:ea typeface="+mn-ea"/>
          <a:cs typeface="+mn-cs"/>
        </a:defRPr>
      </a:lvl7pPr>
      <a:lvl8pPr marL="8533867" algn="l" defTabSz="2438248" rtl="0" eaLnBrk="1" latinLnBrk="0" hangingPunct="1">
        <a:defRPr sz="4800" kern="1200">
          <a:solidFill>
            <a:schemeClr val="tx1"/>
          </a:solidFill>
          <a:latin typeface="+mn-lt"/>
          <a:ea typeface="+mn-ea"/>
          <a:cs typeface="+mn-cs"/>
        </a:defRPr>
      </a:lvl8pPr>
      <a:lvl9pPr marL="9752990" algn="l" defTabSz="2438248" rtl="0" eaLnBrk="1" latinLnBrk="0" hangingPunct="1">
        <a:defRPr sz="4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1065" y="881065"/>
            <a:ext cx="22617364" cy="1021818"/>
          </a:xfrm>
          <a:prstGeom prst="rect">
            <a:avLst/>
          </a:prstGeom>
        </p:spPr>
        <p:txBody>
          <a:bodyPr vert="horz" wrap="square" lIns="0" tIns="0" rIns="0" bIns="0" rtlCol="0" anchor="t" anchorCtr="0">
            <a:spAutoFit/>
          </a:bodyPr>
          <a:lstStyle/>
          <a:p>
            <a:r>
              <a:rPr lang="en-GB"/>
              <a:t>Click to edit Master title style</a:t>
            </a:r>
          </a:p>
        </p:txBody>
      </p:sp>
      <p:sp>
        <p:nvSpPr>
          <p:cNvPr id="3" name="Text Placeholder 2"/>
          <p:cNvSpPr>
            <a:spLocks noGrp="1"/>
          </p:cNvSpPr>
          <p:nvPr>
            <p:ph type="body" idx="1"/>
          </p:nvPr>
        </p:nvSpPr>
        <p:spPr>
          <a:xfrm>
            <a:off x="882401" y="3536951"/>
            <a:ext cx="22617364" cy="8758238"/>
          </a:xfrm>
          <a:prstGeom prst="rect">
            <a:avLst/>
          </a:prstGeom>
        </p:spPr>
        <p:txBody>
          <a:bodyPr vert="horz" lIns="0" tIns="0" rIns="0" bIns="0" rtlCol="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2"/>
          </p:nvPr>
        </p:nvSpPr>
        <p:spPr>
          <a:xfrm>
            <a:off x="4823286" y="12944835"/>
            <a:ext cx="3689552" cy="307778"/>
          </a:xfrm>
          <a:prstGeom prst="rect">
            <a:avLst/>
          </a:prstGeom>
        </p:spPr>
        <p:txBody>
          <a:bodyPr vert="horz" wrap="square" lIns="0" tIns="0" rIns="0" bIns="0" rtlCol="0" anchor="b" anchorCtr="0">
            <a:spAutoFit/>
          </a:bodyPr>
          <a:lstStyle>
            <a:lvl1pPr algn="l">
              <a:defRPr sz="2000" spc="-40" baseline="0">
                <a:solidFill>
                  <a:schemeClr val="tx1"/>
                </a:solidFill>
              </a:defRPr>
            </a:lvl1pPr>
          </a:lstStyle>
          <a:p>
            <a:fld id="{7E88A085-3330-4B00-A60A-515326445D30}" type="datetime1">
              <a:rPr lang="en-GB" smtClean="0"/>
              <a:t>02/10/2025</a:t>
            </a:fld>
            <a:endParaRPr lang="en-GB"/>
          </a:p>
        </p:txBody>
      </p:sp>
      <p:sp>
        <p:nvSpPr>
          <p:cNvPr id="5" name="Footer Placeholder 4"/>
          <p:cNvSpPr>
            <a:spLocks noGrp="1"/>
          </p:cNvSpPr>
          <p:nvPr>
            <p:ph type="ftr" sz="quarter" idx="3"/>
          </p:nvPr>
        </p:nvSpPr>
        <p:spPr>
          <a:xfrm>
            <a:off x="881064" y="12944835"/>
            <a:ext cx="3689554" cy="307778"/>
          </a:xfrm>
          <a:prstGeom prst="rect">
            <a:avLst/>
          </a:prstGeom>
        </p:spPr>
        <p:txBody>
          <a:bodyPr vert="horz" wrap="square" lIns="0" tIns="0" rIns="0" bIns="0" rtlCol="0" anchor="b" anchorCtr="0">
            <a:spAutoFit/>
          </a:bodyPr>
          <a:lstStyle>
            <a:lvl1pPr algn="l">
              <a:defRPr sz="2000" spc="-40" baseline="0">
                <a:solidFill>
                  <a:schemeClr val="tx1"/>
                </a:solidFill>
              </a:defRPr>
            </a:lvl1pPr>
          </a:lstStyle>
          <a:p>
            <a:r>
              <a:rPr lang="en-GB"/>
              <a:t>© GSMA 2022</a:t>
            </a:r>
          </a:p>
        </p:txBody>
      </p:sp>
      <p:sp>
        <p:nvSpPr>
          <p:cNvPr id="6" name="Slide Number Placeholder 5"/>
          <p:cNvSpPr>
            <a:spLocks noGrp="1"/>
          </p:cNvSpPr>
          <p:nvPr>
            <p:ph type="sldNum" sz="quarter" idx="4"/>
          </p:nvPr>
        </p:nvSpPr>
        <p:spPr>
          <a:xfrm>
            <a:off x="22599764" y="460013"/>
            <a:ext cx="899999" cy="307778"/>
          </a:xfrm>
          <a:prstGeom prst="rect">
            <a:avLst/>
          </a:prstGeom>
        </p:spPr>
        <p:txBody>
          <a:bodyPr vert="horz" lIns="0" tIns="0" rIns="0" bIns="0" rtlCol="0" anchor="t" anchorCtr="0">
            <a:spAutoFit/>
          </a:bodyPr>
          <a:lstStyle>
            <a:lvl1pPr algn="r">
              <a:defRPr sz="2000" spc="-40" baseline="0">
                <a:solidFill>
                  <a:schemeClr val="tx1"/>
                </a:solidFill>
              </a:defRPr>
            </a:lvl1pPr>
          </a:lstStyle>
          <a:p>
            <a:fld id="{B51C77D3-387C-4881-A960-1F7F91E3F80B}" type="slidenum">
              <a:rPr lang="en-GB" smtClean="0"/>
              <a:pPr/>
              <a:t>‹#›</a:t>
            </a:fld>
            <a:endParaRPr lang="en-GB"/>
          </a:p>
        </p:txBody>
      </p:sp>
    </p:spTree>
    <p:extLst>
      <p:ext uri="{BB962C8B-B14F-4D97-AF65-F5344CB8AC3E}">
        <p14:creationId xmlns:p14="http://schemas.microsoft.com/office/powerpoint/2010/main" val="1566699879"/>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 id="2147483793" r:id="rId12"/>
    <p:sldLayoutId id="2147483794" r:id="rId13"/>
    <p:sldLayoutId id="2147483795" r:id="rId14"/>
    <p:sldLayoutId id="2147483796" r:id="rId15"/>
    <p:sldLayoutId id="2147483797" r:id="rId16"/>
    <p:sldLayoutId id="2147483798" r:id="rId17"/>
    <p:sldLayoutId id="2147483799" r:id="rId18"/>
    <p:sldLayoutId id="2147483800" r:id="rId19"/>
    <p:sldLayoutId id="2147483801" r:id="rId20"/>
    <p:sldLayoutId id="2147483802" r:id="rId21"/>
    <p:sldLayoutId id="2147483803" r:id="rId22"/>
    <p:sldLayoutId id="2147483804" r:id="rId23"/>
    <p:sldLayoutId id="2147483805" r:id="rId24"/>
    <p:sldLayoutId id="2147483806" r:id="rId25"/>
    <p:sldLayoutId id="2147483807" r:id="rId26"/>
    <p:sldLayoutId id="2147483808" r:id="rId27"/>
    <p:sldLayoutId id="2147483809" r:id="rId28"/>
    <p:sldLayoutId id="2147483810" r:id="rId29"/>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1828619" rtl="0" eaLnBrk="1" latinLnBrk="0" hangingPunct="1">
        <a:lnSpc>
          <a:spcPct val="83000"/>
        </a:lnSpc>
        <a:spcBef>
          <a:spcPct val="0"/>
        </a:spcBef>
        <a:buNone/>
        <a:defRPr sz="8000" b="1" kern="1200" spc="-350" baseline="0">
          <a:solidFill>
            <a:schemeClr val="tx1"/>
          </a:solidFill>
          <a:latin typeface="+mj-lt"/>
          <a:ea typeface="+mj-ea"/>
          <a:cs typeface="+mj-cs"/>
        </a:defRPr>
      </a:lvl1pPr>
    </p:titleStyle>
    <p:bodyStyle>
      <a:lvl1pPr marL="0" indent="0" algn="l" defTabSz="1828619" rtl="0" eaLnBrk="1" latinLnBrk="0" hangingPunct="1">
        <a:lnSpc>
          <a:spcPct val="83000"/>
        </a:lnSpc>
        <a:spcBef>
          <a:spcPts val="0"/>
        </a:spcBef>
        <a:buFont typeface="Arial" panose="020B0604020202020204" pitchFamily="34" charset="0"/>
        <a:buNone/>
        <a:defRPr sz="4400" b="1" kern="1200" spc="-130" baseline="0">
          <a:solidFill>
            <a:schemeClr val="tx1"/>
          </a:solidFill>
          <a:latin typeface="+mn-lt"/>
          <a:ea typeface="+mn-ea"/>
          <a:cs typeface="+mn-cs"/>
        </a:defRPr>
      </a:lvl1pPr>
      <a:lvl2pPr marL="0" indent="0" algn="l" defTabSz="1828619" rtl="0" eaLnBrk="1" latinLnBrk="0" hangingPunct="1">
        <a:lnSpc>
          <a:spcPct val="83000"/>
        </a:lnSpc>
        <a:spcBef>
          <a:spcPts val="0"/>
        </a:spcBef>
        <a:buFont typeface="Arial" panose="020B0604020202020204" pitchFamily="34" charset="0"/>
        <a:buNone/>
        <a:defRPr sz="4400" kern="1200" spc="-130" baseline="0">
          <a:solidFill>
            <a:schemeClr val="tx1"/>
          </a:solidFill>
          <a:latin typeface="+mn-lt"/>
          <a:ea typeface="+mn-ea"/>
          <a:cs typeface="+mn-cs"/>
        </a:defRPr>
      </a:lvl2pPr>
      <a:lvl3pPr marL="0" indent="0" algn="l" defTabSz="1828619" rtl="0" eaLnBrk="1" latinLnBrk="0" hangingPunct="1">
        <a:lnSpc>
          <a:spcPct val="88000"/>
        </a:lnSpc>
        <a:spcBef>
          <a:spcPts val="0"/>
        </a:spcBef>
        <a:spcAft>
          <a:spcPts val="1800"/>
        </a:spcAft>
        <a:buFont typeface="Arial" panose="020B0604020202020204" pitchFamily="34" charset="0"/>
        <a:buNone/>
        <a:defRPr sz="3200" kern="1200" spc="-130" baseline="0">
          <a:solidFill>
            <a:schemeClr val="tx1"/>
          </a:solidFill>
          <a:latin typeface="+mn-lt"/>
          <a:ea typeface="+mn-ea"/>
          <a:cs typeface="+mn-cs"/>
        </a:defRPr>
      </a:lvl3pPr>
      <a:lvl4pPr marL="647968" indent="-647968" algn="l" defTabSz="1828619" rtl="0" eaLnBrk="1" latinLnBrk="0" hangingPunct="1">
        <a:lnSpc>
          <a:spcPct val="88000"/>
        </a:lnSpc>
        <a:spcBef>
          <a:spcPts val="0"/>
        </a:spcBef>
        <a:spcAft>
          <a:spcPts val="1800"/>
        </a:spcAft>
        <a:buClr>
          <a:schemeClr val="accent4"/>
        </a:buClr>
        <a:buFont typeface="Arial" panose="020B0604020202020204" pitchFamily="34" charset="0"/>
        <a:buChar char="–"/>
        <a:defRPr sz="3200" kern="1200" spc="-130" baseline="0">
          <a:solidFill>
            <a:schemeClr val="tx1"/>
          </a:solidFill>
          <a:latin typeface="+mn-lt"/>
          <a:ea typeface="+mn-ea"/>
          <a:cs typeface="+mn-cs"/>
        </a:defRPr>
      </a:lvl4pPr>
      <a:lvl5pPr marL="0" indent="0" algn="l" defTabSz="1828619" rtl="0" eaLnBrk="1" latinLnBrk="0" hangingPunct="1">
        <a:lnSpc>
          <a:spcPct val="95000"/>
        </a:lnSpc>
        <a:spcBef>
          <a:spcPts val="0"/>
        </a:spcBef>
        <a:buFont typeface="Arial" panose="020B0604020202020204" pitchFamily="34" charset="0"/>
        <a:buNone/>
        <a:defRPr sz="1800" kern="1200" spc="-30" baseline="0">
          <a:solidFill>
            <a:schemeClr val="tx1"/>
          </a:solidFill>
          <a:latin typeface="+mn-lt"/>
          <a:ea typeface="+mn-ea"/>
          <a:cs typeface="+mn-cs"/>
        </a:defRPr>
      </a:lvl5pPr>
      <a:lvl6pPr marL="5028699"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007"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315"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623" indent="-457155" algn="l" defTabSz="182861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619" rtl="0" eaLnBrk="1" latinLnBrk="0" hangingPunct="1">
        <a:defRPr sz="3600" kern="1200">
          <a:solidFill>
            <a:schemeClr val="tx1"/>
          </a:solidFill>
          <a:latin typeface="+mn-lt"/>
          <a:ea typeface="+mn-ea"/>
          <a:cs typeface="+mn-cs"/>
        </a:defRPr>
      </a:lvl1pPr>
      <a:lvl2pPr marL="914308" algn="l" defTabSz="1828619" rtl="0" eaLnBrk="1" latinLnBrk="0" hangingPunct="1">
        <a:defRPr sz="3600" kern="1200">
          <a:solidFill>
            <a:schemeClr val="tx1"/>
          </a:solidFill>
          <a:latin typeface="+mn-lt"/>
          <a:ea typeface="+mn-ea"/>
          <a:cs typeface="+mn-cs"/>
        </a:defRPr>
      </a:lvl2pPr>
      <a:lvl3pPr marL="1828619" algn="l" defTabSz="1828619" rtl="0" eaLnBrk="1" latinLnBrk="0" hangingPunct="1">
        <a:defRPr sz="3600" kern="1200">
          <a:solidFill>
            <a:schemeClr val="tx1"/>
          </a:solidFill>
          <a:latin typeface="+mn-lt"/>
          <a:ea typeface="+mn-ea"/>
          <a:cs typeface="+mn-cs"/>
        </a:defRPr>
      </a:lvl3pPr>
      <a:lvl4pPr marL="2742927" algn="l" defTabSz="1828619" rtl="0" eaLnBrk="1" latinLnBrk="0" hangingPunct="1">
        <a:defRPr sz="3600" kern="1200">
          <a:solidFill>
            <a:schemeClr val="tx1"/>
          </a:solidFill>
          <a:latin typeface="+mn-lt"/>
          <a:ea typeface="+mn-ea"/>
          <a:cs typeface="+mn-cs"/>
        </a:defRPr>
      </a:lvl4pPr>
      <a:lvl5pPr marL="3657235" algn="l" defTabSz="1828619" rtl="0" eaLnBrk="1" latinLnBrk="0" hangingPunct="1">
        <a:defRPr sz="3600" kern="1200">
          <a:solidFill>
            <a:schemeClr val="tx1"/>
          </a:solidFill>
          <a:latin typeface="+mn-lt"/>
          <a:ea typeface="+mn-ea"/>
          <a:cs typeface="+mn-cs"/>
        </a:defRPr>
      </a:lvl5pPr>
      <a:lvl6pPr marL="4571543" algn="l" defTabSz="1828619" rtl="0" eaLnBrk="1" latinLnBrk="0" hangingPunct="1">
        <a:defRPr sz="3600" kern="1200">
          <a:solidFill>
            <a:schemeClr val="tx1"/>
          </a:solidFill>
          <a:latin typeface="+mn-lt"/>
          <a:ea typeface="+mn-ea"/>
          <a:cs typeface="+mn-cs"/>
        </a:defRPr>
      </a:lvl6pPr>
      <a:lvl7pPr marL="5485852" algn="l" defTabSz="1828619" rtl="0" eaLnBrk="1" latinLnBrk="0" hangingPunct="1">
        <a:defRPr sz="3600" kern="1200">
          <a:solidFill>
            <a:schemeClr val="tx1"/>
          </a:solidFill>
          <a:latin typeface="+mn-lt"/>
          <a:ea typeface="+mn-ea"/>
          <a:cs typeface="+mn-cs"/>
        </a:defRPr>
      </a:lvl7pPr>
      <a:lvl8pPr marL="6400160" algn="l" defTabSz="1828619" rtl="0" eaLnBrk="1" latinLnBrk="0" hangingPunct="1">
        <a:defRPr sz="3600" kern="1200">
          <a:solidFill>
            <a:schemeClr val="tx1"/>
          </a:solidFill>
          <a:latin typeface="+mn-lt"/>
          <a:ea typeface="+mn-ea"/>
          <a:cs typeface="+mn-cs"/>
        </a:defRPr>
      </a:lvl8pPr>
      <a:lvl9pPr marL="7314468" algn="l" defTabSz="1828619"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1">
          <p15:clr>
            <a:srgbClr val="F26B43"/>
          </p15:clr>
        </p15:guide>
        <p15:guide id="2" pos="15359">
          <p15:clr>
            <a:srgbClr val="F26B43"/>
          </p15:clr>
        </p15:guide>
        <p15:guide id="3" pos="555">
          <p15:clr>
            <a:srgbClr val="F26B43"/>
          </p15:clr>
        </p15:guide>
        <p15:guide id="4" pos="14803">
          <p15:clr>
            <a:srgbClr val="F26B43"/>
          </p15:clr>
        </p15:guide>
        <p15:guide id="5" orient="horz">
          <p15:clr>
            <a:srgbClr val="F26B43"/>
          </p15:clr>
        </p15:guide>
        <p15:guide id="6" orient="horz" pos="8640">
          <p15:clr>
            <a:srgbClr val="F26B43"/>
          </p15:clr>
        </p15:guide>
        <p15:guide id="7" orient="horz" pos="555">
          <p15:clr>
            <a:srgbClr val="F26B43"/>
          </p15:clr>
        </p15:guide>
        <p15:guide id="8" orient="horz" pos="8084">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1064" y="881063"/>
            <a:ext cx="22617364" cy="1021818"/>
          </a:xfrm>
          <a:prstGeom prst="rect">
            <a:avLst/>
          </a:prstGeom>
        </p:spPr>
        <p:txBody>
          <a:bodyPr vert="horz" wrap="square" lIns="0" tIns="0" rIns="0" bIns="0" rtlCol="0" anchor="t" anchorCtr="0">
            <a:spAutoFit/>
          </a:bodyPr>
          <a:lstStyle/>
          <a:p>
            <a:r>
              <a:rPr lang="en-GB"/>
              <a:t>Click to edit Master title style</a:t>
            </a:r>
          </a:p>
        </p:txBody>
      </p:sp>
      <p:sp>
        <p:nvSpPr>
          <p:cNvPr id="3" name="Text Placeholder 2"/>
          <p:cNvSpPr>
            <a:spLocks noGrp="1"/>
          </p:cNvSpPr>
          <p:nvPr>
            <p:ph type="body" idx="1"/>
          </p:nvPr>
        </p:nvSpPr>
        <p:spPr>
          <a:xfrm>
            <a:off x="882400" y="3536950"/>
            <a:ext cx="22617363" cy="8758238"/>
          </a:xfrm>
          <a:prstGeom prst="rect">
            <a:avLst/>
          </a:prstGeom>
        </p:spPr>
        <p:txBody>
          <a:bodyPr vert="horz" lIns="0" tIns="0" rIns="0" bIns="0" rtlCol="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2"/>
          </p:nvPr>
        </p:nvSpPr>
        <p:spPr>
          <a:xfrm>
            <a:off x="4823286" y="12944834"/>
            <a:ext cx="3689552" cy="307777"/>
          </a:xfrm>
          <a:prstGeom prst="rect">
            <a:avLst/>
          </a:prstGeom>
        </p:spPr>
        <p:txBody>
          <a:bodyPr vert="horz" wrap="square" lIns="0" tIns="0" rIns="0" bIns="0" rtlCol="0" anchor="b" anchorCtr="0">
            <a:spAutoFit/>
          </a:bodyPr>
          <a:lstStyle>
            <a:lvl1pPr algn="l">
              <a:defRPr sz="2000" spc="-40" baseline="0">
                <a:solidFill>
                  <a:schemeClr val="tx1"/>
                </a:solidFill>
              </a:defRPr>
            </a:lvl1pPr>
          </a:lstStyle>
          <a:p>
            <a:fld id="{7E88A085-3330-4B00-A60A-515326445D30}" type="datetime1">
              <a:rPr lang="en-GB" smtClean="0"/>
              <a:t>02/10/2025</a:t>
            </a:fld>
            <a:endParaRPr lang="en-GB"/>
          </a:p>
        </p:txBody>
      </p:sp>
      <p:sp>
        <p:nvSpPr>
          <p:cNvPr id="5" name="Footer Placeholder 4"/>
          <p:cNvSpPr>
            <a:spLocks noGrp="1"/>
          </p:cNvSpPr>
          <p:nvPr>
            <p:ph type="ftr" sz="quarter" idx="3"/>
          </p:nvPr>
        </p:nvSpPr>
        <p:spPr>
          <a:xfrm>
            <a:off x="881063" y="12944834"/>
            <a:ext cx="3689553" cy="307777"/>
          </a:xfrm>
          <a:prstGeom prst="rect">
            <a:avLst/>
          </a:prstGeom>
        </p:spPr>
        <p:txBody>
          <a:bodyPr vert="horz" wrap="square" lIns="0" tIns="0" rIns="0" bIns="0" rtlCol="0" anchor="b" anchorCtr="0">
            <a:spAutoFit/>
          </a:bodyPr>
          <a:lstStyle>
            <a:lvl1pPr algn="l">
              <a:defRPr sz="2000" spc="-40" baseline="0">
                <a:solidFill>
                  <a:schemeClr val="tx1"/>
                </a:solidFill>
              </a:defRPr>
            </a:lvl1pPr>
          </a:lstStyle>
          <a:p>
            <a:r>
              <a:rPr lang="en-GB"/>
              <a:t>© GSMA 2022</a:t>
            </a:r>
          </a:p>
        </p:txBody>
      </p:sp>
      <p:sp>
        <p:nvSpPr>
          <p:cNvPr id="6" name="Slide Number Placeholder 5"/>
          <p:cNvSpPr>
            <a:spLocks noGrp="1"/>
          </p:cNvSpPr>
          <p:nvPr>
            <p:ph type="sldNum" sz="quarter" idx="4"/>
          </p:nvPr>
        </p:nvSpPr>
        <p:spPr>
          <a:xfrm>
            <a:off x="22599763" y="460011"/>
            <a:ext cx="900000" cy="307777"/>
          </a:xfrm>
          <a:prstGeom prst="rect">
            <a:avLst/>
          </a:prstGeom>
        </p:spPr>
        <p:txBody>
          <a:bodyPr vert="horz" lIns="0" tIns="0" rIns="0" bIns="0" rtlCol="0" anchor="t" anchorCtr="0">
            <a:spAutoFit/>
          </a:bodyPr>
          <a:lstStyle>
            <a:lvl1pPr algn="r">
              <a:defRPr sz="2000" spc="-40" baseline="0">
                <a:solidFill>
                  <a:schemeClr val="tx1"/>
                </a:solidFill>
              </a:defRPr>
            </a:lvl1pPr>
          </a:lstStyle>
          <a:p>
            <a:fld id="{B51C77D3-387C-4881-A960-1F7F91E3F80B}" type="slidenum">
              <a:rPr lang="en-GB" smtClean="0"/>
              <a:pPr/>
              <a:t>‹#›</a:t>
            </a:fld>
            <a:endParaRPr lang="en-GB"/>
          </a:p>
        </p:txBody>
      </p:sp>
    </p:spTree>
    <p:extLst>
      <p:ext uri="{BB962C8B-B14F-4D97-AF65-F5344CB8AC3E}">
        <p14:creationId xmlns:p14="http://schemas.microsoft.com/office/powerpoint/2010/main" val="2921311901"/>
      </p:ext>
    </p:extLst>
  </p:cSld>
  <p:clrMap bg1="lt1" tx1="dk1" bg2="lt2" tx2="dk2" accent1="accent1" accent2="accent2" accent3="accent3" accent4="accent4" accent5="accent5" accent6="accent6" hlink="hlink" folHlink="folHlink"/>
  <p:sldLayoutIdLst>
    <p:sldLayoutId id="2147483812" r:id="rId1"/>
    <p:sldLayoutId id="2147483813" r:id="rId2"/>
    <p:sldLayoutId id="2147483814" r:id="rId3"/>
    <p:sldLayoutId id="2147483815" r:id="rId4"/>
    <p:sldLayoutId id="2147483816" r:id="rId5"/>
    <p:sldLayoutId id="2147483817" r:id="rId6"/>
    <p:sldLayoutId id="2147483818" r:id="rId7"/>
    <p:sldLayoutId id="2147483819" r:id="rId8"/>
    <p:sldLayoutId id="2147483820" r:id="rId9"/>
    <p:sldLayoutId id="2147483821" r:id="rId10"/>
    <p:sldLayoutId id="2147483822" r:id="rId11"/>
    <p:sldLayoutId id="2147483823" r:id="rId12"/>
    <p:sldLayoutId id="2147483824" r:id="rId13"/>
    <p:sldLayoutId id="2147483825" r:id="rId14"/>
    <p:sldLayoutId id="2147483826" r:id="rId15"/>
    <p:sldLayoutId id="2147483827" r:id="rId16"/>
    <p:sldLayoutId id="2147483828" r:id="rId17"/>
    <p:sldLayoutId id="2147483829" r:id="rId18"/>
    <p:sldLayoutId id="2147483830" r:id="rId19"/>
    <p:sldLayoutId id="2147483831" r:id="rId20"/>
    <p:sldLayoutId id="2147483832" r:id="rId21"/>
    <p:sldLayoutId id="2147483833" r:id="rId22"/>
    <p:sldLayoutId id="2147483834" r:id="rId23"/>
    <p:sldLayoutId id="2147483835" r:id="rId24"/>
    <p:sldLayoutId id="2147483836" r:id="rId25"/>
    <p:sldLayoutId id="2147483837" r:id="rId26"/>
    <p:sldLayoutId id="2147483838" r:id="rId27"/>
    <p:sldLayoutId id="2147483839" r:id="rId28"/>
    <p:sldLayoutId id="2147483840" r:id="rId29"/>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1828709" rtl="0" eaLnBrk="1" latinLnBrk="0" hangingPunct="1">
        <a:lnSpc>
          <a:spcPct val="83000"/>
        </a:lnSpc>
        <a:spcBef>
          <a:spcPct val="0"/>
        </a:spcBef>
        <a:buNone/>
        <a:defRPr sz="8000" b="1" kern="1200" spc="-350" baseline="0">
          <a:solidFill>
            <a:schemeClr val="tx1"/>
          </a:solidFill>
          <a:latin typeface="+mj-lt"/>
          <a:ea typeface="+mj-ea"/>
          <a:cs typeface="+mj-cs"/>
        </a:defRPr>
      </a:lvl1pPr>
    </p:titleStyle>
    <p:bodyStyle>
      <a:lvl1pPr marL="0" indent="0" algn="l" defTabSz="1828709" rtl="0" eaLnBrk="1" latinLnBrk="0" hangingPunct="1">
        <a:lnSpc>
          <a:spcPct val="83000"/>
        </a:lnSpc>
        <a:spcBef>
          <a:spcPts val="0"/>
        </a:spcBef>
        <a:buFont typeface="Arial" panose="020B0604020202020204" pitchFamily="34" charset="0"/>
        <a:buNone/>
        <a:defRPr sz="4400" b="1" kern="1200" spc="-130" baseline="0">
          <a:solidFill>
            <a:schemeClr val="tx1"/>
          </a:solidFill>
          <a:latin typeface="+mn-lt"/>
          <a:ea typeface="+mn-ea"/>
          <a:cs typeface="+mn-cs"/>
        </a:defRPr>
      </a:lvl1pPr>
      <a:lvl2pPr marL="0" indent="0" algn="l" defTabSz="1828709" rtl="0" eaLnBrk="1" latinLnBrk="0" hangingPunct="1">
        <a:lnSpc>
          <a:spcPct val="83000"/>
        </a:lnSpc>
        <a:spcBef>
          <a:spcPts val="0"/>
        </a:spcBef>
        <a:buFont typeface="Arial" panose="020B0604020202020204" pitchFamily="34" charset="0"/>
        <a:buNone/>
        <a:defRPr sz="4400" kern="1200" spc="-130" baseline="0">
          <a:solidFill>
            <a:schemeClr val="tx1"/>
          </a:solidFill>
          <a:latin typeface="+mn-lt"/>
          <a:ea typeface="+mn-ea"/>
          <a:cs typeface="+mn-cs"/>
        </a:defRPr>
      </a:lvl2pPr>
      <a:lvl3pPr marL="0" indent="0" algn="l" defTabSz="1828709" rtl="0" eaLnBrk="1" latinLnBrk="0" hangingPunct="1">
        <a:lnSpc>
          <a:spcPct val="88000"/>
        </a:lnSpc>
        <a:spcBef>
          <a:spcPts val="0"/>
        </a:spcBef>
        <a:spcAft>
          <a:spcPts val="1800"/>
        </a:spcAft>
        <a:buFont typeface="Arial" panose="020B0604020202020204" pitchFamily="34" charset="0"/>
        <a:buNone/>
        <a:defRPr sz="3200" kern="1200" spc="-130" baseline="0">
          <a:solidFill>
            <a:schemeClr val="tx1"/>
          </a:solidFill>
          <a:latin typeface="+mn-lt"/>
          <a:ea typeface="+mn-ea"/>
          <a:cs typeface="+mn-cs"/>
        </a:defRPr>
      </a:lvl3pPr>
      <a:lvl4pPr marL="648000" indent="-648000" algn="l" defTabSz="1828709" rtl="0" eaLnBrk="1" latinLnBrk="0" hangingPunct="1">
        <a:lnSpc>
          <a:spcPct val="88000"/>
        </a:lnSpc>
        <a:spcBef>
          <a:spcPts val="0"/>
        </a:spcBef>
        <a:spcAft>
          <a:spcPts val="1800"/>
        </a:spcAft>
        <a:buClr>
          <a:schemeClr val="accent4"/>
        </a:buClr>
        <a:buFont typeface="Arial" panose="020B0604020202020204" pitchFamily="34" charset="0"/>
        <a:buChar char="–"/>
        <a:defRPr sz="3200" kern="1200" spc="-130" baseline="0">
          <a:solidFill>
            <a:schemeClr val="tx1"/>
          </a:solidFill>
          <a:latin typeface="+mn-lt"/>
          <a:ea typeface="+mn-ea"/>
          <a:cs typeface="+mn-cs"/>
        </a:defRPr>
      </a:lvl4pPr>
      <a:lvl5pPr marL="0" indent="0" algn="l" defTabSz="1828709" rtl="0" eaLnBrk="1" latinLnBrk="0" hangingPunct="1">
        <a:lnSpc>
          <a:spcPct val="95000"/>
        </a:lnSpc>
        <a:spcBef>
          <a:spcPts val="0"/>
        </a:spcBef>
        <a:buFont typeface="Arial" panose="020B0604020202020204" pitchFamily="34" charset="0"/>
        <a:buNone/>
        <a:defRPr sz="1800" kern="1200" spc="-30" baseline="0">
          <a:solidFill>
            <a:schemeClr val="tx1"/>
          </a:solidFill>
          <a:latin typeface="+mn-lt"/>
          <a:ea typeface="+mn-ea"/>
          <a:cs typeface="+mn-cs"/>
        </a:defRPr>
      </a:lvl5pPr>
      <a:lvl6pPr marL="5028949"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303"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7657"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011" indent="-457177" algn="l" defTabSz="182870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1">
          <p15:clr>
            <a:srgbClr val="F26B43"/>
          </p15:clr>
        </p15:guide>
        <p15:guide id="2" pos="15359">
          <p15:clr>
            <a:srgbClr val="F26B43"/>
          </p15:clr>
        </p15:guide>
        <p15:guide id="3" pos="555">
          <p15:clr>
            <a:srgbClr val="F26B43"/>
          </p15:clr>
        </p15:guide>
        <p15:guide id="4" pos="14803">
          <p15:clr>
            <a:srgbClr val="F26B43"/>
          </p15:clr>
        </p15:guide>
        <p15:guide id="5" orient="horz">
          <p15:clr>
            <a:srgbClr val="F26B43"/>
          </p15:clr>
        </p15:guide>
        <p15:guide id="6" orient="horz" pos="8640">
          <p15:clr>
            <a:srgbClr val="F26B43"/>
          </p15:clr>
        </p15:guide>
        <p15:guide id="7" orient="horz" pos="555">
          <p15:clr>
            <a:srgbClr val="F26B43"/>
          </p15:clr>
        </p15:guide>
        <p15:guide id="8" orient="horz" pos="8084">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1065" y="881066"/>
            <a:ext cx="22617364" cy="1107996"/>
          </a:xfrm>
          <a:prstGeom prst="rect">
            <a:avLst/>
          </a:prstGeom>
        </p:spPr>
        <p:txBody>
          <a:bodyPr vert="horz" wrap="square" lIns="0" tIns="0" rIns="0" bIns="0" rtlCol="0" anchor="t" anchorCtr="0">
            <a:spAutoFit/>
          </a:bodyPr>
          <a:lstStyle/>
          <a:p>
            <a:r>
              <a:rPr lang="en-US"/>
              <a:t>Click to edit Master title style</a:t>
            </a:r>
            <a:endParaRPr lang="en-GB"/>
          </a:p>
        </p:txBody>
      </p:sp>
      <p:sp>
        <p:nvSpPr>
          <p:cNvPr id="3" name="Text Placeholder 2"/>
          <p:cNvSpPr>
            <a:spLocks noGrp="1"/>
          </p:cNvSpPr>
          <p:nvPr>
            <p:ph type="body" idx="1"/>
          </p:nvPr>
        </p:nvSpPr>
        <p:spPr>
          <a:xfrm>
            <a:off x="882401" y="3278041"/>
            <a:ext cx="22617364" cy="9017154"/>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4"/>
          </p:nvPr>
        </p:nvSpPr>
        <p:spPr>
          <a:xfrm>
            <a:off x="22599770" y="460019"/>
            <a:ext cx="899999" cy="307778"/>
          </a:xfrm>
          <a:prstGeom prst="rect">
            <a:avLst/>
          </a:prstGeom>
        </p:spPr>
        <p:txBody>
          <a:bodyPr vert="horz" lIns="0" tIns="0" rIns="0" bIns="0" rtlCol="0" anchor="t" anchorCtr="0">
            <a:spAutoFit/>
          </a:bodyPr>
          <a:lstStyle>
            <a:lvl1pPr algn="r">
              <a:defRPr sz="2000" spc="-40" baseline="0">
                <a:solidFill>
                  <a:schemeClr val="tx1"/>
                </a:solidFill>
              </a:defRPr>
            </a:lvl1pPr>
          </a:lstStyle>
          <a:p>
            <a:pPr>
              <a:defRPr/>
            </a:pPr>
            <a:fld id="{B51C77D3-387C-4881-A960-1F7F91E3F80B}" type="slidenum">
              <a:rPr lang="en-GB" smtClean="0">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2782849341"/>
      </p:ext>
    </p:extLst>
  </p:cSld>
  <p:clrMap bg1="lt1" tx1="dk1" bg2="lt2" tx2="dk2" accent1="accent1" accent2="accent2" accent3="accent3" accent4="accent4" accent5="accent5" accent6="accent6" hlink="hlink" folHlink="folHlink"/>
  <p:sldLayoutIdLst>
    <p:sldLayoutId id="2147483848" r:id="rId1"/>
    <p:sldLayoutId id="2147483849" r:id="rId2"/>
    <p:sldLayoutId id="2147483850" r:id="rId3"/>
    <p:sldLayoutId id="2147483851" r:id="rId4"/>
    <p:sldLayoutId id="2147483852" r:id="rId5"/>
    <p:sldLayoutId id="2147483853" r:id="rId6"/>
    <p:sldLayoutId id="2147483854" r:id="rId7"/>
    <p:sldLayoutId id="2147483855" r:id="rId8"/>
    <p:sldLayoutId id="2147483856" r:id="rId9"/>
    <p:sldLayoutId id="2147483857" r:id="rId10"/>
    <p:sldLayoutId id="2147483858" r:id="rId11"/>
    <p:sldLayoutId id="2147483859" r:id="rId12"/>
    <p:sldLayoutId id="2147483860" r:id="rId13"/>
    <p:sldLayoutId id="2147483861" r:id="rId14"/>
    <p:sldLayoutId id="2147483862" r:id="rId15"/>
    <p:sldLayoutId id="2147483863" r:id="rId1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1828529" rtl="0" eaLnBrk="1" latinLnBrk="0" hangingPunct="1">
        <a:lnSpc>
          <a:spcPct val="90000"/>
        </a:lnSpc>
        <a:spcBef>
          <a:spcPct val="0"/>
        </a:spcBef>
        <a:buNone/>
        <a:defRPr sz="8000" b="1" kern="1200" spc="-350" baseline="0">
          <a:solidFill>
            <a:schemeClr val="tx1"/>
          </a:solidFill>
          <a:latin typeface="+mj-lt"/>
          <a:ea typeface="+mj-ea"/>
          <a:cs typeface="+mj-cs"/>
        </a:defRPr>
      </a:lvl1pPr>
    </p:titleStyle>
    <p:bodyStyle>
      <a:lvl1pPr marL="685732" indent="-685732" algn="l" defTabSz="1828529" rtl="0" eaLnBrk="1" latinLnBrk="0" hangingPunct="1">
        <a:lnSpc>
          <a:spcPct val="90000"/>
        </a:lnSpc>
        <a:spcBef>
          <a:spcPts val="2000"/>
        </a:spcBef>
        <a:spcAft>
          <a:spcPts val="1200"/>
        </a:spcAft>
        <a:buClr>
          <a:srgbClr val="DE002B"/>
        </a:buClr>
        <a:buFont typeface="Wingdings" panose="05000000000000000000" pitchFamily="2" charset="2"/>
        <a:buChar char="§"/>
        <a:defRPr lang="en-GB" sz="4800" b="0" kern="1200" spc="-130" baseline="0" dirty="0">
          <a:solidFill>
            <a:schemeClr val="tx1"/>
          </a:solidFill>
          <a:latin typeface="Arial" panose="020B0604020202020204" pitchFamily="34" charset="0"/>
          <a:ea typeface="+mn-ea"/>
          <a:cs typeface="Arial" panose="020B0604020202020204" pitchFamily="34" charset="0"/>
        </a:defRPr>
      </a:lvl1pPr>
      <a:lvl2pPr marL="1375063" indent="-460755" algn="l" defTabSz="1828529" rtl="0" eaLnBrk="1" latinLnBrk="0" hangingPunct="1">
        <a:lnSpc>
          <a:spcPct val="90000"/>
        </a:lnSpc>
        <a:spcBef>
          <a:spcPts val="1000"/>
        </a:spcBef>
        <a:spcAft>
          <a:spcPts val="1200"/>
        </a:spcAft>
        <a:buClr>
          <a:srgbClr val="DE002B"/>
        </a:buClr>
        <a:buFont typeface="Wingdings" panose="05000000000000000000" pitchFamily="2" charset="2"/>
        <a:buChar char="§"/>
        <a:defRPr lang="en-GB" sz="4000" kern="1200" spc="-130" baseline="0" dirty="0">
          <a:solidFill>
            <a:schemeClr val="tx1"/>
          </a:solidFill>
          <a:latin typeface="Arial" panose="020B0604020202020204" pitchFamily="34" charset="0"/>
          <a:ea typeface="+mn-ea"/>
          <a:cs typeface="Arial" panose="020B0604020202020204" pitchFamily="34" charset="0"/>
        </a:defRPr>
      </a:lvl2pPr>
      <a:lvl3pPr marL="2289372" indent="-460755" algn="l" defTabSz="1828529" rtl="0" eaLnBrk="1" latinLnBrk="0" hangingPunct="1">
        <a:lnSpc>
          <a:spcPct val="90000"/>
        </a:lnSpc>
        <a:spcBef>
          <a:spcPts val="1000"/>
        </a:spcBef>
        <a:spcAft>
          <a:spcPts val="1200"/>
        </a:spcAft>
        <a:buClr>
          <a:srgbClr val="DE002B"/>
        </a:buClr>
        <a:buFont typeface="Wingdings" panose="05000000000000000000" pitchFamily="2" charset="2"/>
        <a:buChar char="§"/>
        <a:defRPr sz="3600" kern="1200" spc="-130" baseline="0">
          <a:solidFill>
            <a:schemeClr val="tx1"/>
          </a:solidFill>
          <a:latin typeface="+mn-lt"/>
          <a:ea typeface="+mn-ea"/>
          <a:cs typeface="+mn-cs"/>
        </a:defRPr>
      </a:lvl3pPr>
      <a:lvl4pPr marL="3203680" indent="-460755" algn="l" defTabSz="1828529" rtl="0" eaLnBrk="1" latinLnBrk="0" hangingPunct="1">
        <a:lnSpc>
          <a:spcPct val="90000"/>
        </a:lnSpc>
        <a:spcBef>
          <a:spcPts val="1000"/>
        </a:spcBef>
        <a:spcAft>
          <a:spcPts val="1200"/>
        </a:spcAft>
        <a:buClr>
          <a:srgbClr val="DE002B"/>
        </a:buClr>
        <a:buFont typeface="Wingdings" panose="05000000000000000000" pitchFamily="2" charset="2"/>
        <a:buChar char="§"/>
        <a:defRPr sz="3200" kern="1200" spc="-130" baseline="0">
          <a:solidFill>
            <a:schemeClr val="tx1"/>
          </a:solidFill>
          <a:latin typeface="+mn-lt"/>
          <a:ea typeface="+mn-ea"/>
          <a:cs typeface="+mn-cs"/>
        </a:defRPr>
      </a:lvl4pPr>
      <a:lvl5pPr marL="4117988" indent="-460755" algn="l" defTabSz="1828529" rtl="0" eaLnBrk="1" latinLnBrk="0" hangingPunct="1">
        <a:lnSpc>
          <a:spcPct val="90000"/>
        </a:lnSpc>
        <a:spcBef>
          <a:spcPts val="1000"/>
        </a:spcBef>
        <a:spcAft>
          <a:spcPts val="1200"/>
        </a:spcAft>
        <a:buClr>
          <a:srgbClr val="DE002B"/>
        </a:buClr>
        <a:buFont typeface="Wingdings" panose="05000000000000000000" pitchFamily="2" charset="2"/>
        <a:buChar char="§"/>
        <a:defRPr sz="3200" kern="1200" spc="-30" baseline="0">
          <a:solidFill>
            <a:schemeClr val="tx1"/>
          </a:solidFill>
          <a:latin typeface="+mn-lt"/>
          <a:ea typeface="+mn-ea"/>
          <a:cs typeface="+mn-cs"/>
        </a:defRPr>
      </a:lvl5pPr>
      <a:lvl6pPr marL="5028449" indent="-457133" algn="l" defTabSz="182852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711" indent="-457133" algn="l" defTabSz="182852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973" indent="-457133" algn="l" defTabSz="182852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235" indent="-457133" algn="l" defTabSz="182852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529" rtl="0" eaLnBrk="1" latinLnBrk="0" hangingPunct="1">
        <a:defRPr sz="3600" kern="1200">
          <a:solidFill>
            <a:schemeClr val="tx1"/>
          </a:solidFill>
          <a:latin typeface="+mn-lt"/>
          <a:ea typeface="+mn-ea"/>
          <a:cs typeface="+mn-cs"/>
        </a:defRPr>
      </a:lvl1pPr>
      <a:lvl2pPr marL="914262" algn="l" defTabSz="1828529" rtl="0" eaLnBrk="1" latinLnBrk="0" hangingPunct="1">
        <a:defRPr sz="3600" kern="1200">
          <a:solidFill>
            <a:schemeClr val="tx1"/>
          </a:solidFill>
          <a:latin typeface="+mn-lt"/>
          <a:ea typeface="+mn-ea"/>
          <a:cs typeface="+mn-cs"/>
        </a:defRPr>
      </a:lvl2pPr>
      <a:lvl3pPr marL="1828529" algn="l" defTabSz="1828529" rtl="0" eaLnBrk="1" latinLnBrk="0" hangingPunct="1">
        <a:defRPr sz="3600" kern="1200">
          <a:solidFill>
            <a:schemeClr val="tx1"/>
          </a:solidFill>
          <a:latin typeface="+mn-lt"/>
          <a:ea typeface="+mn-ea"/>
          <a:cs typeface="+mn-cs"/>
        </a:defRPr>
      </a:lvl3pPr>
      <a:lvl4pPr marL="2742791" algn="l" defTabSz="1828529" rtl="0" eaLnBrk="1" latinLnBrk="0" hangingPunct="1">
        <a:defRPr sz="3600" kern="1200">
          <a:solidFill>
            <a:schemeClr val="tx1"/>
          </a:solidFill>
          <a:latin typeface="+mn-lt"/>
          <a:ea typeface="+mn-ea"/>
          <a:cs typeface="+mn-cs"/>
        </a:defRPr>
      </a:lvl4pPr>
      <a:lvl5pPr marL="3657053" algn="l" defTabSz="1828529" rtl="0" eaLnBrk="1" latinLnBrk="0" hangingPunct="1">
        <a:defRPr sz="3600" kern="1200">
          <a:solidFill>
            <a:schemeClr val="tx1"/>
          </a:solidFill>
          <a:latin typeface="+mn-lt"/>
          <a:ea typeface="+mn-ea"/>
          <a:cs typeface="+mn-cs"/>
        </a:defRPr>
      </a:lvl5pPr>
      <a:lvl6pPr marL="4571315" algn="l" defTabSz="1828529" rtl="0" eaLnBrk="1" latinLnBrk="0" hangingPunct="1">
        <a:defRPr sz="3600" kern="1200">
          <a:solidFill>
            <a:schemeClr val="tx1"/>
          </a:solidFill>
          <a:latin typeface="+mn-lt"/>
          <a:ea typeface="+mn-ea"/>
          <a:cs typeface="+mn-cs"/>
        </a:defRPr>
      </a:lvl6pPr>
      <a:lvl7pPr marL="5485578" algn="l" defTabSz="1828529" rtl="0" eaLnBrk="1" latinLnBrk="0" hangingPunct="1">
        <a:defRPr sz="3600" kern="1200">
          <a:solidFill>
            <a:schemeClr val="tx1"/>
          </a:solidFill>
          <a:latin typeface="+mn-lt"/>
          <a:ea typeface="+mn-ea"/>
          <a:cs typeface="+mn-cs"/>
        </a:defRPr>
      </a:lvl7pPr>
      <a:lvl8pPr marL="6399840" algn="l" defTabSz="1828529" rtl="0" eaLnBrk="1" latinLnBrk="0" hangingPunct="1">
        <a:defRPr sz="3600" kern="1200">
          <a:solidFill>
            <a:schemeClr val="tx1"/>
          </a:solidFill>
          <a:latin typeface="+mn-lt"/>
          <a:ea typeface="+mn-ea"/>
          <a:cs typeface="+mn-cs"/>
        </a:defRPr>
      </a:lvl8pPr>
      <a:lvl9pPr marL="7314102" algn="l" defTabSz="1828529"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1">
          <p15:clr>
            <a:srgbClr val="F26B43"/>
          </p15:clr>
        </p15:guide>
        <p15:guide id="2" pos="3841">
          <p15:clr>
            <a:srgbClr val="F26B43"/>
          </p15:clr>
        </p15:guide>
        <p15:guide id="3" pos="139">
          <p15:clr>
            <a:srgbClr val="F26B43"/>
          </p15:clr>
        </p15:guide>
        <p15:guide id="4" pos="3701">
          <p15:clr>
            <a:srgbClr val="F26B43"/>
          </p15:clr>
        </p15:guide>
        <p15:guide id="5" orient="horz">
          <p15:clr>
            <a:srgbClr val="F26B43"/>
          </p15:clr>
        </p15:guide>
        <p15:guide id="6" orient="horz" pos="2160">
          <p15:clr>
            <a:srgbClr val="F26B43"/>
          </p15:clr>
        </p15:guide>
        <p15:guide id="7" orient="horz" pos="139">
          <p15:clr>
            <a:srgbClr val="F26B43"/>
          </p15:clr>
        </p15:guide>
        <p15:guide id="8" orient="horz" pos="2021">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1065" y="881066"/>
            <a:ext cx="22617364" cy="1107996"/>
          </a:xfrm>
          <a:prstGeom prst="rect">
            <a:avLst/>
          </a:prstGeom>
        </p:spPr>
        <p:txBody>
          <a:bodyPr vert="horz" wrap="square" lIns="0" tIns="0" rIns="0" bIns="0" rtlCol="0" anchor="t" anchorCtr="0">
            <a:spAutoFit/>
          </a:bodyPr>
          <a:lstStyle/>
          <a:p>
            <a:r>
              <a:rPr lang="en-US"/>
              <a:t>Click to edit Master title style</a:t>
            </a:r>
            <a:endParaRPr lang="en-GB"/>
          </a:p>
        </p:txBody>
      </p:sp>
      <p:sp>
        <p:nvSpPr>
          <p:cNvPr id="3" name="Text Placeholder 2"/>
          <p:cNvSpPr>
            <a:spLocks noGrp="1"/>
          </p:cNvSpPr>
          <p:nvPr>
            <p:ph type="body" idx="1"/>
          </p:nvPr>
        </p:nvSpPr>
        <p:spPr>
          <a:xfrm>
            <a:off x="882401" y="3278041"/>
            <a:ext cx="22617364" cy="9017154"/>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4"/>
          </p:nvPr>
        </p:nvSpPr>
        <p:spPr>
          <a:xfrm>
            <a:off x="22599770" y="460019"/>
            <a:ext cx="899999" cy="307778"/>
          </a:xfrm>
          <a:prstGeom prst="rect">
            <a:avLst/>
          </a:prstGeom>
        </p:spPr>
        <p:txBody>
          <a:bodyPr vert="horz" lIns="0" tIns="0" rIns="0" bIns="0" rtlCol="0" anchor="t" anchorCtr="0">
            <a:spAutoFit/>
          </a:bodyPr>
          <a:lstStyle>
            <a:lvl1pPr algn="r">
              <a:defRPr sz="2000" spc="-40" baseline="0">
                <a:solidFill>
                  <a:schemeClr val="tx1"/>
                </a:solidFill>
              </a:defRPr>
            </a:lvl1pPr>
          </a:lstStyle>
          <a:p>
            <a:pPr>
              <a:defRPr/>
            </a:pPr>
            <a:fld id="{B51C77D3-387C-4881-A960-1F7F91E3F80B}" type="slidenum">
              <a:rPr lang="en-GB" smtClean="0">
                <a:solidFill>
                  <a:prstClr val="black"/>
                </a:solidFill>
              </a:rPr>
              <a:pPr>
                <a:defRPr/>
              </a:pPr>
              <a:t>‹#›</a:t>
            </a:fld>
            <a:endParaRPr lang="en-GB">
              <a:solidFill>
                <a:prstClr val="black"/>
              </a:solidFill>
            </a:endParaRPr>
          </a:p>
        </p:txBody>
      </p:sp>
    </p:spTree>
    <p:extLst>
      <p:ext uri="{BB962C8B-B14F-4D97-AF65-F5344CB8AC3E}">
        <p14:creationId xmlns:p14="http://schemas.microsoft.com/office/powerpoint/2010/main" val="2960839331"/>
      </p:ext>
    </p:extLst>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 id="2147483876" r:id="rId12"/>
    <p:sldLayoutId id="2147483877" r:id="rId13"/>
    <p:sldLayoutId id="2147483878" r:id="rId14"/>
    <p:sldLayoutId id="2147483879" r:id="rId15"/>
    <p:sldLayoutId id="2147483880" r:id="rId16"/>
    <p:sldLayoutId id="2147483881" r:id="rId17"/>
    <p:sldLayoutId id="2147483882" r:id="rId18"/>
    <p:sldLayoutId id="2147483884" r:id="rId19"/>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1828529" rtl="0" eaLnBrk="1" latinLnBrk="0" hangingPunct="1">
        <a:lnSpc>
          <a:spcPct val="90000"/>
        </a:lnSpc>
        <a:spcBef>
          <a:spcPct val="0"/>
        </a:spcBef>
        <a:buNone/>
        <a:defRPr sz="8000" b="1" kern="1200" spc="-350" baseline="0">
          <a:solidFill>
            <a:schemeClr val="tx1"/>
          </a:solidFill>
          <a:latin typeface="+mj-lt"/>
          <a:ea typeface="+mj-ea"/>
          <a:cs typeface="+mj-cs"/>
        </a:defRPr>
      </a:lvl1pPr>
    </p:titleStyle>
    <p:bodyStyle>
      <a:lvl1pPr marL="685732" indent="-685732" algn="l" defTabSz="1828529" rtl="0" eaLnBrk="1" latinLnBrk="0" hangingPunct="1">
        <a:lnSpc>
          <a:spcPct val="90000"/>
        </a:lnSpc>
        <a:spcBef>
          <a:spcPts val="2000"/>
        </a:spcBef>
        <a:spcAft>
          <a:spcPts val="1200"/>
        </a:spcAft>
        <a:buClr>
          <a:srgbClr val="DE002B"/>
        </a:buClr>
        <a:buFont typeface="Wingdings" panose="05000000000000000000" pitchFamily="2" charset="2"/>
        <a:buChar char="§"/>
        <a:defRPr lang="en-GB" sz="4800" b="0" kern="1200" spc="-130" baseline="0" dirty="0">
          <a:solidFill>
            <a:schemeClr val="tx1"/>
          </a:solidFill>
          <a:latin typeface="Arial" panose="020B0604020202020204" pitchFamily="34" charset="0"/>
          <a:ea typeface="+mn-ea"/>
          <a:cs typeface="Arial" panose="020B0604020202020204" pitchFamily="34" charset="0"/>
        </a:defRPr>
      </a:lvl1pPr>
      <a:lvl2pPr marL="1375063" indent="-460755" algn="l" defTabSz="1828529" rtl="0" eaLnBrk="1" latinLnBrk="0" hangingPunct="1">
        <a:lnSpc>
          <a:spcPct val="90000"/>
        </a:lnSpc>
        <a:spcBef>
          <a:spcPts val="1000"/>
        </a:spcBef>
        <a:spcAft>
          <a:spcPts val="1200"/>
        </a:spcAft>
        <a:buClr>
          <a:srgbClr val="DE002B"/>
        </a:buClr>
        <a:buFont typeface="Wingdings" panose="05000000000000000000" pitchFamily="2" charset="2"/>
        <a:buChar char="§"/>
        <a:defRPr lang="en-GB" sz="4000" kern="1200" spc="-130" baseline="0" dirty="0">
          <a:solidFill>
            <a:schemeClr val="tx1"/>
          </a:solidFill>
          <a:latin typeface="Arial" panose="020B0604020202020204" pitchFamily="34" charset="0"/>
          <a:ea typeface="+mn-ea"/>
          <a:cs typeface="Arial" panose="020B0604020202020204" pitchFamily="34" charset="0"/>
        </a:defRPr>
      </a:lvl2pPr>
      <a:lvl3pPr marL="2289372" indent="-460755" algn="l" defTabSz="1828529" rtl="0" eaLnBrk="1" latinLnBrk="0" hangingPunct="1">
        <a:lnSpc>
          <a:spcPct val="90000"/>
        </a:lnSpc>
        <a:spcBef>
          <a:spcPts val="1000"/>
        </a:spcBef>
        <a:spcAft>
          <a:spcPts val="1200"/>
        </a:spcAft>
        <a:buClr>
          <a:srgbClr val="DE002B"/>
        </a:buClr>
        <a:buFont typeface="Wingdings" panose="05000000000000000000" pitchFamily="2" charset="2"/>
        <a:buChar char="§"/>
        <a:defRPr sz="3600" kern="1200" spc="-130" baseline="0">
          <a:solidFill>
            <a:schemeClr val="tx1"/>
          </a:solidFill>
          <a:latin typeface="+mn-lt"/>
          <a:ea typeface="+mn-ea"/>
          <a:cs typeface="+mn-cs"/>
        </a:defRPr>
      </a:lvl3pPr>
      <a:lvl4pPr marL="3203680" indent="-460755" algn="l" defTabSz="1828529" rtl="0" eaLnBrk="1" latinLnBrk="0" hangingPunct="1">
        <a:lnSpc>
          <a:spcPct val="90000"/>
        </a:lnSpc>
        <a:spcBef>
          <a:spcPts val="1000"/>
        </a:spcBef>
        <a:spcAft>
          <a:spcPts val="1200"/>
        </a:spcAft>
        <a:buClr>
          <a:srgbClr val="DE002B"/>
        </a:buClr>
        <a:buFont typeface="Wingdings" panose="05000000000000000000" pitchFamily="2" charset="2"/>
        <a:buChar char="§"/>
        <a:defRPr sz="3200" kern="1200" spc="-130" baseline="0">
          <a:solidFill>
            <a:schemeClr val="tx1"/>
          </a:solidFill>
          <a:latin typeface="+mn-lt"/>
          <a:ea typeface="+mn-ea"/>
          <a:cs typeface="+mn-cs"/>
        </a:defRPr>
      </a:lvl4pPr>
      <a:lvl5pPr marL="4117988" indent="-460755" algn="l" defTabSz="1828529" rtl="0" eaLnBrk="1" latinLnBrk="0" hangingPunct="1">
        <a:lnSpc>
          <a:spcPct val="90000"/>
        </a:lnSpc>
        <a:spcBef>
          <a:spcPts val="1000"/>
        </a:spcBef>
        <a:spcAft>
          <a:spcPts val="1200"/>
        </a:spcAft>
        <a:buClr>
          <a:srgbClr val="DE002B"/>
        </a:buClr>
        <a:buFont typeface="Wingdings" panose="05000000000000000000" pitchFamily="2" charset="2"/>
        <a:buChar char="§"/>
        <a:defRPr sz="3200" kern="1200" spc="-30" baseline="0">
          <a:solidFill>
            <a:schemeClr val="tx1"/>
          </a:solidFill>
          <a:latin typeface="+mn-lt"/>
          <a:ea typeface="+mn-ea"/>
          <a:cs typeface="+mn-cs"/>
        </a:defRPr>
      </a:lvl5pPr>
      <a:lvl6pPr marL="5028449" indent="-457133" algn="l" defTabSz="182852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711" indent="-457133" algn="l" defTabSz="182852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973" indent="-457133" algn="l" defTabSz="182852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1235" indent="-457133" algn="l" defTabSz="1828529"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529" rtl="0" eaLnBrk="1" latinLnBrk="0" hangingPunct="1">
        <a:defRPr sz="3600" kern="1200">
          <a:solidFill>
            <a:schemeClr val="tx1"/>
          </a:solidFill>
          <a:latin typeface="+mn-lt"/>
          <a:ea typeface="+mn-ea"/>
          <a:cs typeface="+mn-cs"/>
        </a:defRPr>
      </a:lvl1pPr>
      <a:lvl2pPr marL="914262" algn="l" defTabSz="1828529" rtl="0" eaLnBrk="1" latinLnBrk="0" hangingPunct="1">
        <a:defRPr sz="3600" kern="1200">
          <a:solidFill>
            <a:schemeClr val="tx1"/>
          </a:solidFill>
          <a:latin typeface="+mn-lt"/>
          <a:ea typeface="+mn-ea"/>
          <a:cs typeface="+mn-cs"/>
        </a:defRPr>
      </a:lvl2pPr>
      <a:lvl3pPr marL="1828529" algn="l" defTabSz="1828529" rtl="0" eaLnBrk="1" latinLnBrk="0" hangingPunct="1">
        <a:defRPr sz="3600" kern="1200">
          <a:solidFill>
            <a:schemeClr val="tx1"/>
          </a:solidFill>
          <a:latin typeface="+mn-lt"/>
          <a:ea typeface="+mn-ea"/>
          <a:cs typeface="+mn-cs"/>
        </a:defRPr>
      </a:lvl3pPr>
      <a:lvl4pPr marL="2742791" algn="l" defTabSz="1828529" rtl="0" eaLnBrk="1" latinLnBrk="0" hangingPunct="1">
        <a:defRPr sz="3600" kern="1200">
          <a:solidFill>
            <a:schemeClr val="tx1"/>
          </a:solidFill>
          <a:latin typeface="+mn-lt"/>
          <a:ea typeface="+mn-ea"/>
          <a:cs typeface="+mn-cs"/>
        </a:defRPr>
      </a:lvl4pPr>
      <a:lvl5pPr marL="3657053" algn="l" defTabSz="1828529" rtl="0" eaLnBrk="1" latinLnBrk="0" hangingPunct="1">
        <a:defRPr sz="3600" kern="1200">
          <a:solidFill>
            <a:schemeClr val="tx1"/>
          </a:solidFill>
          <a:latin typeface="+mn-lt"/>
          <a:ea typeface="+mn-ea"/>
          <a:cs typeface="+mn-cs"/>
        </a:defRPr>
      </a:lvl5pPr>
      <a:lvl6pPr marL="4571315" algn="l" defTabSz="1828529" rtl="0" eaLnBrk="1" latinLnBrk="0" hangingPunct="1">
        <a:defRPr sz="3600" kern="1200">
          <a:solidFill>
            <a:schemeClr val="tx1"/>
          </a:solidFill>
          <a:latin typeface="+mn-lt"/>
          <a:ea typeface="+mn-ea"/>
          <a:cs typeface="+mn-cs"/>
        </a:defRPr>
      </a:lvl6pPr>
      <a:lvl7pPr marL="5485578" algn="l" defTabSz="1828529" rtl="0" eaLnBrk="1" latinLnBrk="0" hangingPunct="1">
        <a:defRPr sz="3600" kern="1200">
          <a:solidFill>
            <a:schemeClr val="tx1"/>
          </a:solidFill>
          <a:latin typeface="+mn-lt"/>
          <a:ea typeface="+mn-ea"/>
          <a:cs typeface="+mn-cs"/>
        </a:defRPr>
      </a:lvl7pPr>
      <a:lvl8pPr marL="6399840" algn="l" defTabSz="1828529" rtl="0" eaLnBrk="1" latinLnBrk="0" hangingPunct="1">
        <a:defRPr sz="3600" kern="1200">
          <a:solidFill>
            <a:schemeClr val="tx1"/>
          </a:solidFill>
          <a:latin typeface="+mn-lt"/>
          <a:ea typeface="+mn-ea"/>
          <a:cs typeface="+mn-cs"/>
        </a:defRPr>
      </a:lvl8pPr>
      <a:lvl9pPr marL="7314102" algn="l" defTabSz="1828529"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1">
          <p15:clr>
            <a:srgbClr val="F26B43"/>
          </p15:clr>
        </p15:guide>
        <p15:guide id="2" pos="3841">
          <p15:clr>
            <a:srgbClr val="F26B43"/>
          </p15:clr>
        </p15:guide>
        <p15:guide id="3" pos="139">
          <p15:clr>
            <a:srgbClr val="F26B43"/>
          </p15:clr>
        </p15:guide>
        <p15:guide id="4" pos="3701">
          <p15:clr>
            <a:srgbClr val="F26B43"/>
          </p15:clr>
        </p15:guide>
        <p15:guide id="5" orient="horz">
          <p15:clr>
            <a:srgbClr val="F26B43"/>
          </p15:clr>
        </p15:guide>
        <p15:guide id="6" orient="horz" pos="2160">
          <p15:clr>
            <a:srgbClr val="F26B43"/>
          </p15:clr>
        </p15:guide>
        <p15:guide id="7" orient="horz" pos="139">
          <p15:clr>
            <a:srgbClr val="F26B43"/>
          </p15:clr>
        </p15:guide>
        <p15:guide id="8" orient="horz" pos="202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86666A-442A-CAD7-B02F-B304336E539E}"/>
            </a:ext>
          </a:extLst>
        </p:cNvPr>
        <p:cNvGrpSpPr/>
        <p:nvPr/>
      </p:nvGrpSpPr>
      <p:grpSpPr>
        <a:xfrm>
          <a:off x="0" y="0"/>
          <a:ext cx="0" cy="0"/>
          <a:chOff x="0" y="0"/>
          <a:chExt cx="0" cy="0"/>
        </a:xfrm>
      </p:grpSpPr>
      <p:sp>
        <p:nvSpPr>
          <p:cNvPr id="10" name="Title 9">
            <a:extLst>
              <a:ext uri="{FF2B5EF4-FFF2-40B4-BE49-F238E27FC236}">
                <a16:creationId xmlns:a16="http://schemas.microsoft.com/office/drawing/2014/main" id="{1EE10702-B7D1-0CDF-CE34-948C27524121}"/>
              </a:ext>
            </a:extLst>
          </p:cNvPr>
          <p:cNvSpPr>
            <a:spLocks noGrp="1"/>
          </p:cNvSpPr>
          <p:nvPr>
            <p:ph type="title"/>
          </p:nvPr>
        </p:nvSpPr>
        <p:spPr>
          <a:xfrm>
            <a:off x="912594" y="5395324"/>
            <a:ext cx="19409158" cy="842988"/>
          </a:xfrm>
        </p:spPr>
        <p:txBody>
          <a:bodyPr/>
          <a:lstStyle/>
          <a:p>
            <a:r>
              <a:rPr lang="en-GB">
                <a:cs typeface="Arial"/>
              </a:rPr>
              <a:t>ISIG Report Template</a:t>
            </a:r>
            <a:endParaRPr lang="en-GB"/>
          </a:p>
        </p:txBody>
      </p:sp>
      <p:sp>
        <p:nvSpPr>
          <p:cNvPr id="2" name="TextBox 1">
            <a:extLst>
              <a:ext uri="{FF2B5EF4-FFF2-40B4-BE49-F238E27FC236}">
                <a16:creationId xmlns:a16="http://schemas.microsoft.com/office/drawing/2014/main" id="{584A8B14-0364-C0B5-B32D-D7F1159DBACE}"/>
              </a:ext>
            </a:extLst>
          </p:cNvPr>
          <p:cNvSpPr txBox="1"/>
          <p:nvPr/>
        </p:nvSpPr>
        <p:spPr>
          <a:xfrm>
            <a:off x="666809" y="13014726"/>
            <a:ext cx="4288353" cy="369332"/>
          </a:xfrm>
          <a:prstGeom prst="rect">
            <a:avLst/>
          </a:prstGeom>
          <a:noFill/>
        </p:spPr>
        <p:txBody>
          <a:bodyPr wrap="none" rtlCol="0">
            <a:spAutoFit/>
          </a:bodyPr>
          <a:lstStyle/>
          <a:p>
            <a:pPr>
              <a:tabLst>
                <a:tab pos="2865755" algn="ctr"/>
                <a:tab pos="5731510" algn="r"/>
              </a:tabLst>
            </a:pPr>
            <a:r>
              <a:rPr lang="en-GB" sz="1800" kern="100">
                <a:solidFill>
                  <a:schemeClr val="bg1"/>
                </a:solidFill>
                <a:effectLst/>
                <a:latin typeface="Arial" panose="020B0604020202020204" pitchFamily="34" charset="0"/>
                <a:ea typeface="Calibri" panose="020F0502020204030204" pitchFamily="34" charset="0"/>
                <a:cs typeface="Times New Roman" panose="02020603050405020304" pitchFamily="18" charset="0"/>
              </a:rPr>
              <a:t>Security Classification: Non-Confidential</a:t>
            </a:r>
            <a:endParaRPr lang="en-GB" sz="1800" kern="1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01881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4D1D01CC-6FC8-1D11-4265-B38FE0BB3295}"/>
              </a:ext>
            </a:extLst>
          </p:cNvPr>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40" normalizeH="0" baseline="0" noProof="0">
                <a:ln>
                  <a:noFill/>
                </a:ln>
                <a:solidFill>
                  <a:prstClr val="black"/>
                </a:solidFill>
                <a:effectLst/>
                <a:uLnTx/>
                <a:uFillTx/>
                <a:latin typeface="Arial"/>
                <a:ea typeface="+mn-ea"/>
                <a:cs typeface="+mn-cs"/>
              </a:rPr>
              <a:t>© GSMA 2025</a:t>
            </a:r>
          </a:p>
        </p:txBody>
      </p:sp>
      <p:sp>
        <p:nvSpPr>
          <p:cNvPr id="10" name="TextBox 9">
            <a:extLst>
              <a:ext uri="{FF2B5EF4-FFF2-40B4-BE49-F238E27FC236}">
                <a16:creationId xmlns:a16="http://schemas.microsoft.com/office/drawing/2014/main" id="{53F4061D-A9C3-C16A-7651-B1EDE72603A5}"/>
              </a:ext>
            </a:extLst>
          </p:cNvPr>
          <p:cNvSpPr txBox="1"/>
          <p:nvPr/>
        </p:nvSpPr>
        <p:spPr>
          <a:xfrm>
            <a:off x="9532924" y="12944834"/>
            <a:ext cx="4288353" cy="369332"/>
          </a:xfrm>
          <a:prstGeom prst="rect">
            <a:avLst/>
          </a:prstGeom>
          <a:noFill/>
        </p:spPr>
        <p:txBody>
          <a:bodyPr wrap="none" rtlCol="0">
            <a:spAutoFit/>
          </a:bodyPr>
          <a:lstStyle/>
          <a:p>
            <a:pPr>
              <a:tabLst>
                <a:tab pos="2865755" algn="ctr"/>
                <a:tab pos="5731510" algn="r"/>
              </a:tabLst>
            </a:pPr>
            <a:r>
              <a:rPr lang="en-GB" sz="1800" kern="100">
                <a:effectLst/>
                <a:latin typeface="Arial" panose="020B0604020202020204" pitchFamily="34" charset="0"/>
                <a:ea typeface="Calibri" panose="020F0502020204030204" pitchFamily="34" charset="0"/>
                <a:cs typeface="Times New Roman" panose="02020603050405020304" pitchFamily="18" charset="0"/>
              </a:rPr>
              <a:t>Security Classification: Non-Confidential</a:t>
            </a:r>
            <a:endParaRPr lang="en-GB" sz="1800" kern="10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4" name="Table 13"/>
          <p:cNvGraphicFramePr>
            <a:graphicFrameLocks noGrp="1"/>
          </p:cNvGraphicFramePr>
          <p:nvPr>
            <p:extLst>
              <p:ext uri="{D42A27DB-BD31-4B8C-83A1-F6EECF244321}">
                <p14:modId xmlns:p14="http://schemas.microsoft.com/office/powerpoint/2010/main" val="2600074321"/>
              </p:ext>
            </p:extLst>
          </p:nvPr>
        </p:nvGraphicFramePr>
        <p:xfrm>
          <a:off x="0" y="1"/>
          <a:ext cx="24359602" cy="9088732"/>
        </p:xfrm>
        <a:graphic>
          <a:graphicData uri="http://schemas.openxmlformats.org/drawingml/2006/table">
            <a:tbl>
              <a:tblPr firstRow="1" bandRow="1"/>
              <a:tblGrid>
                <a:gridCol w="1051143">
                  <a:extLst>
                    <a:ext uri="{9D8B030D-6E8A-4147-A177-3AD203B41FA5}">
                      <a16:colId xmlns:a16="http://schemas.microsoft.com/office/drawing/2014/main" val="3337407853"/>
                    </a:ext>
                  </a:extLst>
                </a:gridCol>
                <a:gridCol w="8913524">
                  <a:extLst>
                    <a:ext uri="{9D8B030D-6E8A-4147-A177-3AD203B41FA5}">
                      <a16:colId xmlns:a16="http://schemas.microsoft.com/office/drawing/2014/main" val="20000"/>
                    </a:ext>
                  </a:extLst>
                </a:gridCol>
                <a:gridCol w="2081177">
                  <a:extLst>
                    <a:ext uri="{9D8B030D-6E8A-4147-A177-3AD203B41FA5}">
                      <a16:colId xmlns:a16="http://schemas.microsoft.com/office/drawing/2014/main" val="2692161875"/>
                    </a:ext>
                  </a:extLst>
                </a:gridCol>
                <a:gridCol w="1378460">
                  <a:extLst>
                    <a:ext uri="{9D8B030D-6E8A-4147-A177-3AD203B41FA5}">
                      <a16:colId xmlns:a16="http://schemas.microsoft.com/office/drawing/2014/main" val="1891619437"/>
                    </a:ext>
                  </a:extLst>
                </a:gridCol>
                <a:gridCol w="1564724">
                  <a:extLst>
                    <a:ext uri="{9D8B030D-6E8A-4147-A177-3AD203B41FA5}">
                      <a16:colId xmlns:a16="http://schemas.microsoft.com/office/drawing/2014/main" val="20004"/>
                    </a:ext>
                  </a:extLst>
                </a:gridCol>
                <a:gridCol w="1691330">
                  <a:extLst>
                    <a:ext uri="{9D8B030D-6E8A-4147-A177-3AD203B41FA5}">
                      <a16:colId xmlns:a16="http://schemas.microsoft.com/office/drawing/2014/main" val="2658823765"/>
                    </a:ext>
                  </a:extLst>
                </a:gridCol>
                <a:gridCol w="7679244">
                  <a:extLst>
                    <a:ext uri="{9D8B030D-6E8A-4147-A177-3AD203B41FA5}">
                      <a16:colId xmlns:a16="http://schemas.microsoft.com/office/drawing/2014/main" val="20008"/>
                    </a:ext>
                  </a:extLst>
                </a:gridCol>
              </a:tblGrid>
              <a:tr h="888495">
                <a:tc gridSpan="7">
                  <a:txBody>
                    <a:bodyPr/>
                    <a:lstStyle/>
                    <a:p>
                      <a:r>
                        <a:rPr lang="en-GB" sz="4000" b="1" i="1">
                          <a:solidFill>
                            <a:schemeClr val="bg1"/>
                          </a:solidFill>
                          <a:latin typeface="+mj-lt"/>
                        </a:rPr>
                        <a:t> [Name of the ISIG Group without Acronyms: e.g.: Operator Platform Group] [1/2]</a:t>
                      </a:r>
                    </a:p>
                  </a:txBody>
                  <a:tcPr marL="71995" marR="71995" marT="47997" marB="47997"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hMerge="1">
                  <a:txBody>
                    <a:bodyPr/>
                    <a:lstStyle/>
                    <a:p>
                      <a:endParaRPr lang="en-GB" sz="2000" b="1">
                        <a:solidFill>
                          <a:schemeClr val="bg1"/>
                        </a:solidFill>
                        <a:latin typeface="+mj-lt"/>
                      </a:endParaRPr>
                    </a:p>
                  </a:txBody>
                  <a:tcPr marL="71995" marR="71995" marT="47997" marB="47997"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hMerge="1">
                  <a:txBody>
                    <a:bodyPr/>
                    <a:lstStyle/>
                    <a:p>
                      <a:endParaRPr lang="en-GB" sz="2000" b="1" kern="1200">
                        <a:solidFill>
                          <a:schemeClr val="bg1"/>
                        </a:solidFill>
                        <a:latin typeface="+mj-lt"/>
                        <a:ea typeface="+mn-ea"/>
                        <a:cs typeface="+mn-cs"/>
                      </a:endParaRP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hMerge="1">
                  <a:txBody>
                    <a:bodyPr/>
                    <a:lstStyle/>
                    <a:p>
                      <a:endParaRPr lang="en-GB" sz="2000" b="1" kern="1200">
                        <a:solidFill>
                          <a:schemeClr val="bg1"/>
                        </a:solidFill>
                        <a:latin typeface="+mj-lt"/>
                        <a:ea typeface="+mn-ea"/>
                        <a:cs typeface="+mn-cs"/>
                      </a:endParaRP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hMerge="1">
                  <a:txBody>
                    <a:bodyPr/>
                    <a:lstStyle/>
                    <a:p>
                      <a:endParaRPr lang="en-GB" sz="2000" b="1">
                        <a:solidFill>
                          <a:schemeClr val="bg1"/>
                        </a:solidFill>
                        <a:latin typeface="+mj-lt"/>
                      </a:endParaRP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hMerge="1">
                  <a:txBody>
                    <a:bodyPr/>
                    <a:lstStyle/>
                    <a:p>
                      <a:endParaRPr lang="en-GB" sz="2000" b="1">
                        <a:solidFill>
                          <a:schemeClr val="bg1"/>
                        </a:solidFill>
                        <a:latin typeface="+mj-lt"/>
                      </a:endParaRP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hMerge="1">
                  <a:txBody>
                    <a:bodyPr/>
                    <a:lstStyle/>
                    <a:p>
                      <a:pPr algn="ctr"/>
                      <a:endParaRPr lang="en-GB" sz="2000" b="1">
                        <a:solidFill>
                          <a:schemeClr val="bg1"/>
                        </a:solidFill>
                        <a:latin typeface="+mj-lt"/>
                      </a:endParaRP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1997904666"/>
                  </a:ext>
                </a:extLst>
              </a:tr>
              <a:tr h="496511">
                <a:tc gridSpan="7">
                  <a:txBody>
                    <a:bodyPr/>
                    <a:lstStyle/>
                    <a:p>
                      <a:r>
                        <a:rPr lang="en-GB" sz="2000" b="0" i="1">
                          <a:solidFill>
                            <a:schemeClr val="bg1">
                              <a:lumMod val="50000"/>
                            </a:schemeClr>
                          </a:solidFill>
                          <a:latin typeface="+mn-lt"/>
                        </a:rPr>
                        <a:t>[Description of the ISIG Group. It should not be longer than 2 sentences. Free text]</a:t>
                      </a:r>
                    </a:p>
                  </a:txBody>
                  <a:tcPr marL="71995" marR="71995" marT="47997" marB="47997"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sz="2000" b="1">
                        <a:solidFill>
                          <a:schemeClr val="bg1"/>
                        </a:solidFill>
                        <a:latin typeface="+mj-lt"/>
                      </a:endParaRPr>
                    </a:p>
                  </a:txBody>
                  <a:tcPr marL="71995" marR="71995" marT="47997" marB="47997"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sz="2000" b="1" kern="1200">
                        <a:solidFill>
                          <a:schemeClr val="bg1"/>
                        </a:solidFill>
                        <a:latin typeface="+mj-lt"/>
                        <a:ea typeface="+mn-ea"/>
                        <a:cs typeface="+mn-cs"/>
                      </a:endParaRP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sz="2000" b="1" kern="1200">
                        <a:solidFill>
                          <a:schemeClr val="bg1"/>
                        </a:solidFill>
                        <a:latin typeface="+mj-lt"/>
                        <a:ea typeface="+mn-ea"/>
                        <a:cs typeface="+mn-cs"/>
                      </a:endParaRP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sz="2000" b="1">
                        <a:solidFill>
                          <a:schemeClr val="bg1"/>
                        </a:solidFill>
                        <a:latin typeface="+mj-lt"/>
                      </a:endParaRP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sz="2000" b="1">
                        <a:solidFill>
                          <a:schemeClr val="bg1"/>
                        </a:solidFill>
                        <a:latin typeface="+mj-lt"/>
                      </a:endParaRP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lang="en-GB" sz="2000" b="1">
                        <a:solidFill>
                          <a:schemeClr val="bg1"/>
                        </a:solidFill>
                        <a:latin typeface="+mj-lt"/>
                      </a:endParaRP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65255799"/>
                  </a:ext>
                </a:extLst>
              </a:tr>
              <a:tr h="496511">
                <a:tc gridSpan="7">
                  <a:txBody>
                    <a:bodyPr/>
                    <a:lstStyle/>
                    <a:p>
                      <a:pPr marL="0" marR="0" lvl="0" indent="0" algn="l" defTabSz="1828709" rtl="0" eaLnBrk="1" fontAlgn="auto" latinLnBrk="0" hangingPunct="1">
                        <a:lnSpc>
                          <a:spcPct val="100000"/>
                        </a:lnSpc>
                        <a:spcBef>
                          <a:spcPts val="0"/>
                        </a:spcBef>
                        <a:spcAft>
                          <a:spcPts val="0"/>
                        </a:spcAft>
                        <a:buClrTx/>
                        <a:buSzTx/>
                        <a:buFontTx/>
                        <a:buNone/>
                        <a:tabLst/>
                        <a:defRPr/>
                      </a:pPr>
                      <a:r>
                        <a:rPr lang="en-GB" sz="2000" b="1" kern="1200">
                          <a:solidFill>
                            <a:schemeClr val="bg1"/>
                          </a:solidFill>
                          <a:latin typeface="+mj-lt"/>
                          <a:ea typeface="+mn-ea"/>
                          <a:cs typeface="+mn-cs"/>
                        </a:rPr>
                        <a:t>ISAG Advice required from ISIG </a:t>
                      </a:r>
                    </a:p>
                  </a:txBody>
                  <a:tcPr marL="71995" marR="71995" marT="47997" marB="47997" anchorCtr="1">
                    <a:lnL w="12700" cap="flat" cmpd="sng" algn="ctr">
                      <a:solidFill>
                        <a:srgbClr val="FF0000"/>
                      </a:solidFill>
                      <a:prstDash val="solid"/>
                      <a:round/>
                      <a:headEnd type="none" w="med" len="med"/>
                      <a:tailEnd type="none" w="med" len="med"/>
                    </a:lnL>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BA0328"/>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lnT w="12700" cap="flat" cmpd="sng" algn="ctr">
                      <a:solidFill>
                        <a:srgbClr val="FF0000"/>
                      </a:solidFill>
                      <a:prstDash val="solid"/>
                      <a:round/>
                      <a:headEnd type="none" w="med" len="med"/>
                      <a:tailEnd type="none" w="med" len="med"/>
                    </a:lnT>
                  </a:tcPr>
                </a:tc>
                <a:extLst>
                  <a:ext uri="{0D108BD9-81ED-4DB2-BD59-A6C34878D82A}">
                    <a16:rowId xmlns:a16="http://schemas.microsoft.com/office/drawing/2014/main" val="3135654538"/>
                  </a:ext>
                </a:extLst>
              </a:tr>
              <a:tr h="470379">
                <a:tc gridSpan="7">
                  <a:txBody>
                    <a:bodyPr/>
                    <a:lstStyle/>
                    <a:p>
                      <a:pPr hangingPunct="0"/>
                      <a:r>
                        <a:rPr lang="en-GB" sz="1800" b="0" i="1" kern="1200">
                          <a:solidFill>
                            <a:schemeClr val="bg1">
                              <a:lumMod val="50000"/>
                            </a:schemeClr>
                          </a:solidFill>
                          <a:latin typeface="+mn-lt"/>
                          <a:ea typeface="+mn-ea"/>
                          <a:cs typeface="+mn-cs"/>
                        </a:rPr>
                        <a:t>[This paragraph shall indicate to the ISAG, the subjects that need to be discussed and the decisions that need to be taken in ISAG  to move forward the ISIG activity. If there is none, leave this empty]</a:t>
                      </a: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062555364"/>
                  </a:ext>
                </a:extLst>
              </a:tr>
              <a:tr h="496511">
                <a:tc gridSpan="7">
                  <a:txBody>
                    <a:bodyPr/>
                    <a:lstStyle/>
                    <a:p>
                      <a:pPr algn="l"/>
                      <a:r>
                        <a:rPr lang="en-GB" sz="2000" b="1">
                          <a:solidFill>
                            <a:schemeClr val="bg1"/>
                          </a:solidFill>
                          <a:latin typeface="+mj-lt"/>
                        </a:rPr>
                        <a:t>ISIG Work Item. Work Progress Summary</a:t>
                      </a:r>
                    </a:p>
                  </a:txBody>
                  <a:tcPr marL="71995" marR="71995" marT="47997" marB="47997"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hMerge="1">
                  <a:txBody>
                    <a:bodyPr/>
                    <a:lstStyle/>
                    <a:p>
                      <a:endParaRPr lang="en-GB" sz="2000" b="1">
                        <a:solidFill>
                          <a:schemeClr val="bg1"/>
                        </a:solidFill>
                        <a:latin typeface="+mj-lt"/>
                      </a:endParaRPr>
                    </a:p>
                  </a:txBody>
                  <a:tcPr marL="71995" marR="71995" marT="47997" marB="47997"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hMerge="1">
                  <a:txBody>
                    <a:bodyPr/>
                    <a:lstStyle/>
                    <a:p>
                      <a:endParaRPr lang="en-GB" sz="2000" b="1" kern="1200">
                        <a:solidFill>
                          <a:schemeClr val="bg1"/>
                        </a:solidFill>
                        <a:latin typeface="+mj-lt"/>
                        <a:ea typeface="+mn-ea"/>
                        <a:cs typeface="+mn-cs"/>
                      </a:endParaRP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hMerge="1">
                  <a:txBody>
                    <a:bodyPr/>
                    <a:lstStyle/>
                    <a:p>
                      <a:endParaRPr lang="en-GB" sz="2000" b="1" kern="1200">
                        <a:solidFill>
                          <a:schemeClr val="bg1"/>
                        </a:solidFill>
                        <a:latin typeface="+mj-lt"/>
                        <a:ea typeface="+mn-ea"/>
                        <a:cs typeface="+mn-cs"/>
                      </a:endParaRP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hMerge="1">
                  <a:txBody>
                    <a:bodyPr/>
                    <a:lstStyle/>
                    <a:p>
                      <a:endParaRPr lang="en-GB" sz="2000" b="1">
                        <a:solidFill>
                          <a:schemeClr val="bg1"/>
                        </a:solidFill>
                        <a:latin typeface="+mj-lt"/>
                      </a:endParaRP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hMerge="1">
                  <a:txBody>
                    <a:bodyPr/>
                    <a:lstStyle/>
                    <a:p>
                      <a:endParaRPr lang="en-GB" sz="2000" b="1">
                        <a:solidFill>
                          <a:schemeClr val="bg1"/>
                        </a:solidFill>
                        <a:latin typeface="+mj-lt"/>
                      </a:endParaRP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hMerge="1">
                  <a:txBody>
                    <a:bodyPr/>
                    <a:lstStyle/>
                    <a:p>
                      <a:pPr algn="ctr"/>
                      <a:endParaRPr lang="en-GB" sz="2000" b="1">
                        <a:solidFill>
                          <a:schemeClr val="bg1"/>
                        </a:solidFill>
                        <a:latin typeface="+mj-lt"/>
                      </a:endParaRP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extLst>
                  <a:ext uri="{0D108BD9-81ED-4DB2-BD59-A6C34878D82A}">
                    <a16:rowId xmlns:a16="http://schemas.microsoft.com/office/drawing/2014/main" val="3782688975"/>
                  </a:ext>
                </a:extLst>
              </a:tr>
              <a:tr h="862363">
                <a:tc>
                  <a:txBody>
                    <a:bodyPr/>
                    <a:lstStyle>
                      <a:lvl1pPr marL="0" algn="l" defTabSz="1828709" rtl="0" eaLnBrk="1" latinLnBrk="0" hangingPunct="1">
                        <a:defRPr sz="3600" b="1" kern="1200">
                          <a:solidFill>
                            <a:schemeClr val="lt1"/>
                          </a:solidFill>
                          <a:latin typeface="Calibri" panose="020F0502020204030204"/>
                        </a:defRPr>
                      </a:lvl1pPr>
                      <a:lvl2pPr marL="914354" algn="l" defTabSz="1828709" rtl="0" eaLnBrk="1" latinLnBrk="0" hangingPunct="1">
                        <a:defRPr sz="3600" b="1" kern="1200">
                          <a:solidFill>
                            <a:schemeClr val="lt1"/>
                          </a:solidFill>
                          <a:latin typeface="Calibri" panose="020F0502020204030204"/>
                        </a:defRPr>
                      </a:lvl2pPr>
                      <a:lvl3pPr marL="1828709" algn="l" defTabSz="1828709" rtl="0" eaLnBrk="1" latinLnBrk="0" hangingPunct="1">
                        <a:defRPr sz="3600" b="1" kern="1200">
                          <a:solidFill>
                            <a:schemeClr val="lt1"/>
                          </a:solidFill>
                          <a:latin typeface="Calibri" panose="020F0502020204030204"/>
                        </a:defRPr>
                      </a:lvl3pPr>
                      <a:lvl4pPr marL="2743063" algn="l" defTabSz="1828709" rtl="0" eaLnBrk="1" latinLnBrk="0" hangingPunct="1">
                        <a:defRPr sz="3600" b="1" kern="1200">
                          <a:solidFill>
                            <a:schemeClr val="lt1"/>
                          </a:solidFill>
                          <a:latin typeface="Calibri" panose="020F0502020204030204"/>
                        </a:defRPr>
                      </a:lvl4pPr>
                      <a:lvl5pPr marL="3657417" algn="l" defTabSz="1828709" rtl="0" eaLnBrk="1" latinLnBrk="0" hangingPunct="1">
                        <a:defRPr sz="3600" b="1" kern="1200">
                          <a:solidFill>
                            <a:schemeClr val="lt1"/>
                          </a:solidFill>
                          <a:latin typeface="Calibri" panose="020F0502020204030204"/>
                        </a:defRPr>
                      </a:lvl5pPr>
                      <a:lvl6pPr marL="4571771" algn="l" defTabSz="1828709" rtl="0" eaLnBrk="1" latinLnBrk="0" hangingPunct="1">
                        <a:defRPr sz="3600" b="1" kern="1200">
                          <a:solidFill>
                            <a:schemeClr val="lt1"/>
                          </a:solidFill>
                          <a:latin typeface="Calibri" panose="020F0502020204030204"/>
                        </a:defRPr>
                      </a:lvl6pPr>
                      <a:lvl7pPr marL="5486126" algn="l" defTabSz="1828709" rtl="0" eaLnBrk="1" latinLnBrk="0" hangingPunct="1">
                        <a:defRPr sz="3600" b="1" kern="1200">
                          <a:solidFill>
                            <a:schemeClr val="lt1"/>
                          </a:solidFill>
                          <a:latin typeface="Calibri" panose="020F0502020204030204"/>
                        </a:defRPr>
                      </a:lvl7pPr>
                      <a:lvl8pPr marL="6400480" algn="l" defTabSz="1828709" rtl="0" eaLnBrk="1" latinLnBrk="0" hangingPunct="1">
                        <a:defRPr sz="3600" b="1" kern="1200">
                          <a:solidFill>
                            <a:schemeClr val="lt1"/>
                          </a:solidFill>
                          <a:latin typeface="Calibri" panose="020F0502020204030204"/>
                        </a:defRPr>
                      </a:lvl8pPr>
                      <a:lvl9pPr marL="7314834" algn="l" defTabSz="1828709" rtl="0" eaLnBrk="1" latinLnBrk="0" hangingPunct="1">
                        <a:defRPr sz="3600" b="1" kern="1200">
                          <a:solidFill>
                            <a:schemeClr val="lt1"/>
                          </a:solidFill>
                          <a:latin typeface="Calibri" panose="020F0502020204030204"/>
                        </a:defRPr>
                      </a:lvl9pPr>
                    </a:lstStyle>
                    <a:p>
                      <a:pPr algn="ctr"/>
                      <a:r>
                        <a:rPr lang="en-GB" sz="2000" b="1" dirty="0">
                          <a:solidFill>
                            <a:schemeClr val="bg1"/>
                          </a:solidFill>
                          <a:latin typeface="+mj-lt"/>
                        </a:rPr>
                        <a:t>AA.35</a:t>
                      </a:r>
                    </a:p>
                  </a:txBody>
                  <a:tcPr marL="71995" marR="71995" marT="47997" marB="47997"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lvl1pPr marL="0" algn="l" defTabSz="1828709" rtl="0" eaLnBrk="1" latinLnBrk="0" hangingPunct="1">
                        <a:defRPr sz="3600" b="1" kern="1200">
                          <a:solidFill>
                            <a:schemeClr val="lt1"/>
                          </a:solidFill>
                          <a:latin typeface="Calibri" panose="020F0502020204030204"/>
                        </a:defRPr>
                      </a:lvl1pPr>
                      <a:lvl2pPr marL="914354" algn="l" defTabSz="1828709" rtl="0" eaLnBrk="1" latinLnBrk="0" hangingPunct="1">
                        <a:defRPr sz="3600" b="1" kern="1200">
                          <a:solidFill>
                            <a:schemeClr val="lt1"/>
                          </a:solidFill>
                          <a:latin typeface="Calibri" panose="020F0502020204030204"/>
                        </a:defRPr>
                      </a:lvl2pPr>
                      <a:lvl3pPr marL="1828709" algn="l" defTabSz="1828709" rtl="0" eaLnBrk="1" latinLnBrk="0" hangingPunct="1">
                        <a:defRPr sz="3600" b="1" kern="1200">
                          <a:solidFill>
                            <a:schemeClr val="lt1"/>
                          </a:solidFill>
                          <a:latin typeface="Calibri" panose="020F0502020204030204"/>
                        </a:defRPr>
                      </a:lvl3pPr>
                      <a:lvl4pPr marL="2743063" algn="l" defTabSz="1828709" rtl="0" eaLnBrk="1" latinLnBrk="0" hangingPunct="1">
                        <a:defRPr sz="3600" b="1" kern="1200">
                          <a:solidFill>
                            <a:schemeClr val="lt1"/>
                          </a:solidFill>
                          <a:latin typeface="Calibri" panose="020F0502020204030204"/>
                        </a:defRPr>
                      </a:lvl4pPr>
                      <a:lvl5pPr marL="3657417" algn="l" defTabSz="1828709" rtl="0" eaLnBrk="1" latinLnBrk="0" hangingPunct="1">
                        <a:defRPr sz="3600" b="1" kern="1200">
                          <a:solidFill>
                            <a:schemeClr val="lt1"/>
                          </a:solidFill>
                          <a:latin typeface="Calibri" panose="020F0502020204030204"/>
                        </a:defRPr>
                      </a:lvl5pPr>
                      <a:lvl6pPr marL="4571771" algn="l" defTabSz="1828709" rtl="0" eaLnBrk="1" latinLnBrk="0" hangingPunct="1">
                        <a:defRPr sz="3600" b="1" kern="1200">
                          <a:solidFill>
                            <a:schemeClr val="lt1"/>
                          </a:solidFill>
                          <a:latin typeface="Calibri" panose="020F0502020204030204"/>
                        </a:defRPr>
                      </a:lvl6pPr>
                      <a:lvl7pPr marL="5486126" algn="l" defTabSz="1828709" rtl="0" eaLnBrk="1" latinLnBrk="0" hangingPunct="1">
                        <a:defRPr sz="3600" b="1" kern="1200">
                          <a:solidFill>
                            <a:schemeClr val="lt1"/>
                          </a:solidFill>
                          <a:latin typeface="Calibri" panose="020F0502020204030204"/>
                        </a:defRPr>
                      </a:lvl7pPr>
                      <a:lvl8pPr marL="6400480" algn="l" defTabSz="1828709" rtl="0" eaLnBrk="1" latinLnBrk="0" hangingPunct="1">
                        <a:defRPr sz="3600" b="1" kern="1200">
                          <a:solidFill>
                            <a:schemeClr val="lt1"/>
                          </a:solidFill>
                          <a:latin typeface="Calibri" panose="020F0502020204030204"/>
                        </a:defRPr>
                      </a:lvl8pPr>
                      <a:lvl9pPr marL="7314834" algn="l" defTabSz="1828709" rtl="0" eaLnBrk="1" latinLnBrk="0" hangingPunct="1">
                        <a:defRPr sz="3600" b="1" kern="1200">
                          <a:solidFill>
                            <a:schemeClr val="lt1"/>
                          </a:solidFill>
                          <a:latin typeface="Calibri" panose="020F0502020204030204"/>
                        </a:defRPr>
                      </a:lvl9pPr>
                    </a:lstStyle>
                    <a:p>
                      <a:r>
                        <a:rPr lang="en-GB" sz="2000" b="1">
                          <a:solidFill>
                            <a:schemeClr val="bg1"/>
                          </a:solidFill>
                          <a:latin typeface="+mj-lt"/>
                        </a:rPr>
                        <a:t>Active W</a:t>
                      </a:r>
                      <a:r>
                        <a:rPr lang="en-GB" sz="2000" b="1" baseline="0">
                          <a:solidFill>
                            <a:schemeClr val="bg1"/>
                          </a:solidFill>
                          <a:latin typeface="+mj-lt"/>
                        </a:rPr>
                        <a:t>ork Items Status</a:t>
                      </a:r>
                      <a:endParaRPr lang="en-GB" sz="2000" b="1">
                        <a:solidFill>
                          <a:schemeClr val="bg1"/>
                        </a:solidFill>
                        <a:latin typeface="+mj-lt"/>
                      </a:endParaRPr>
                    </a:p>
                  </a:txBody>
                  <a:tcPr marL="71995" marR="71995" marT="47997" marB="47997"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r>
                        <a:rPr lang="en-GB" sz="2000" b="1" kern="1200">
                          <a:solidFill>
                            <a:schemeClr val="bg1"/>
                          </a:solidFill>
                          <a:latin typeface="+mj-lt"/>
                          <a:ea typeface="+mn-ea"/>
                          <a:cs typeface="+mn-cs"/>
                        </a:rPr>
                        <a:t>Work Item No</a:t>
                      </a: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lvl1pPr marL="0" algn="l" defTabSz="1828709" rtl="0" eaLnBrk="1" latinLnBrk="0" hangingPunct="1">
                        <a:defRPr sz="3600" b="1" kern="1200">
                          <a:solidFill>
                            <a:schemeClr val="lt1"/>
                          </a:solidFill>
                          <a:latin typeface="Calibri" panose="020F0502020204030204"/>
                        </a:defRPr>
                      </a:lvl1pPr>
                      <a:lvl2pPr marL="914354" algn="l" defTabSz="1828709" rtl="0" eaLnBrk="1" latinLnBrk="0" hangingPunct="1">
                        <a:defRPr sz="3600" b="1" kern="1200">
                          <a:solidFill>
                            <a:schemeClr val="lt1"/>
                          </a:solidFill>
                          <a:latin typeface="Calibri" panose="020F0502020204030204"/>
                        </a:defRPr>
                      </a:lvl2pPr>
                      <a:lvl3pPr marL="1828709" algn="l" defTabSz="1828709" rtl="0" eaLnBrk="1" latinLnBrk="0" hangingPunct="1">
                        <a:defRPr sz="3600" b="1" kern="1200">
                          <a:solidFill>
                            <a:schemeClr val="lt1"/>
                          </a:solidFill>
                          <a:latin typeface="Calibri" panose="020F0502020204030204"/>
                        </a:defRPr>
                      </a:lvl3pPr>
                      <a:lvl4pPr marL="2743063" algn="l" defTabSz="1828709" rtl="0" eaLnBrk="1" latinLnBrk="0" hangingPunct="1">
                        <a:defRPr sz="3600" b="1" kern="1200">
                          <a:solidFill>
                            <a:schemeClr val="lt1"/>
                          </a:solidFill>
                          <a:latin typeface="Calibri" panose="020F0502020204030204"/>
                        </a:defRPr>
                      </a:lvl4pPr>
                      <a:lvl5pPr marL="3657417" algn="l" defTabSz="1828709" rtl="0" eaLnBrk="1" latinLnBrk="0" hangingPunct="1">
                        <a:defRPr sz="3600" b="1" kern="1200">
                          <a:solidFill>
                            <a:schemeClr val="lt1"/>
                          </a:solidFill>
                          <a:latin typeface="Calibri" panose="020F0502020204030204"/>
                        </a:defRPr>
                      </a:lvl5pPr>
                      <a:lvl6pPr marL="4571771" algn="l" defTabSz="1828709" rtl="0" eaLnBrk="1" latinLnBrk="0" hangingPunct="1">
                        <a:defRPr sz="3600" b="1" kern="1200">
                          <a:solidFill>
                            <a:schemeClr val="lt1"/>
                          </a:solidFill>
                          <a:latin typeface="Calibri" panose="020F0502020204030204"/>
                        </a:defRPr>
                      </a:lvl6pPr>
                      <a:lvl7pPr marL="5486126" algn="l" defTabSz="1828709" rtl="0" eaLnBrk="1" latinLnBrk="0" hangingPunct="1">
                        <a:defRPr sz="3600" b="1" kern="1200">
                          <a:solidFill>
                            <a:schemeClr val="lt1"/>
                          </a:solidFill>
                          <a:latin typeface="Calibri" panose="020F0502020204030204"/>
                        </a:defRPr>
                      </a:lvl7pPr>
                      <a:lvl8pPr marL="6400480" algn="l" defTabSz="1828709" rtl="0" eaLnBrk="1" latinLnBrk="0" hangingPunct="1">
                        <a:defRPr sz="3600" b="1" kern="1200">
                          <a:solidFill>
                            <a:schemeClr val="lt1"/>
                          </a:solidFill>
                          <a:latin typeface="Calibri" panose="020F0502020204030204"/>
                        </a:defRPr>
                      </a:lvl8pPr>
                      <a:lvl9pPr marL="7314834" algn="l" defTabSz="1828709" rtl="0" eaLnBrk="1" latinLnBrk="0" hangingPunct="1">
                        <a:defRPr sz="3600" b="1" kern="1200">
                          <a:solidFill>
                            <a:schemeClr val="lt1"/>
                          </a:solidFill>
                          <a:latin typeface="Calibri" panose="020F0502020204030204"/>
                        </a:defRPr>
                      </a:lvl9pPr>
                    </a:lstStyle>
                    <a:p>
                      <a:r>
                        <a:rPr lang="en-GB" sz="2000" b="1" kern="1200">
                          <a:solidFill>
                            <a:schemeClr val="bg1"/>
                          </a:solidFill>
                          <a:latin typeface="+mj-lt"/>
                          <a:ea typeface="+mn-ea"/>
                          <a:cs typeface="+mn-cs"/>
                        </a:rPr>
                        <a:t>Status</a:t>
                      </a: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lvl1pPr marL="0" algn="l" defTabSz="1828709" rtl="0" eaLnBrk="1" latinLnBrk="0" hangingPunct="1">
                        <a:defRPr sz="3600" b="1" kern="1200">
                          <a:solidFill>
                            <a:schemeClr val="lt1"/>
                          </a:solidFill>
                          <a:latin typeface="Calibri" panose="020F0502020204030204"/>
                        </a:defRPr>
                      </a:lvl1pPr>
                      <a:lvl2pPr marL="914354" algn="l" defTabSz="1828709" rtl="0" eaLnBrk="1" latinLnBrk="0" hangingPunct="1">
                        <a:defRPr sz="3600" b="1" kern="1200">
                          <a:solidFill>
                            <a:schemeClr val="lt1"/>
                          </a:solidFill>
                          <a:latin typeface="Calibri" panose="020F0502020204030204"/>
                        </a:defRPr>
                      </a:lvl2pPr>
                      <a:lvl3pPr marL="1828709" algn="l" defTabSz="1828709" rtl="0" eaLnBrk="1" latinLnBrk="0" hangingPunct="1">
                        <a:defRPr sz="3600" b="1" kern="1200">
                          <a:solidFill>
                            <a:schemeClr val="lt1"/>
                          </a:solidFill>
                          <a:latin typeface="Calibri" panose="020F0502020204030204"/>
                        </a:defRPr>
                      </a:lvl3pPr>
                      <a:lvl4pPr marL="2743063" algn="l" defTabSz="1828709" rtl="0" eaLnBrk="1" latinLnBrk="0" hangingPunct="1">
                        <a:defRPr sz="3600" b="1" kern="1200">
                          <a:solidFill>
                            <a:schemeClr val="lt1"/>
                          </a:solidFill>
                          <a:latin typeface="Calibri" panose="020F0502020204030204"/>
                        </a:defRPr>
                      </a:lvl4pPr>
                      <a:lvl5pPr marL="3657417" algn="l" defTabSz="1828709" rtl="0" eaLnBrk="1" latinLnBrk="0" hangingPunct="1">
                        <a:defRPr sz="3600" b="1" kern="1200">
                          <a:solidFill>
                            <a:schemeClr val="lt1"/>
                          </a:solidFill>
                          <a:latin typeface="Calibri" panose="020F0502020204030204"/>
                        </a:defRPr>
                      </a:lvl5pPr>
                      <a:lvl6pPr marL="4571771" algn="l" defTabSz="1828709" rtl="0" eaLnBrk="1" latinLnBrk="0" hangingPunct="1">
                        <a:defRPr sz="3600" b="1" kern="1200">
                          <a:solidFill>
                            <a:schemeClr val="lt1"/>
                          </a:solidFill>
                          <a:latin typeface="Calibri" panose="020F0502020204030204"/>
                        </a:defRPr>
                      </a:lvl6pPr>
                      <a:lvl7pPr marL="5486126" algn="l" defTabSz="1828709" rtl="0" eaLnBrk="1" latinLnBrk="0" hangingPunct="1">
                        <a:defRPr sz="3600" b="1" kern="1200">
                          <a:solidFill>
                            <a:schemeClr val="lt1"/>
                          </a:solidFill>
                          <a:latin typeface="Calibri" panose="020F0502020204030204"/>
                        </a:defRPr>
                      </a:lvl7pPr>
                      <a:lvl8pPr marL="6400480" algn="l" defTabSz="1828709" rtl="0" eaLnBrk="1" latinLnBrk="0" hangingPunct="1">
                        <a:defRPr sz="3600" b="1" kern="1200">
                          <a:solidFill>
                            <a:schemeClr val="lt1"/>
                          </a:solidFill>
                          <a:latin typeface="Calibri" panose="020F0502020204030204"/>
                        </a:defRPr>
                      </a:lvl8pPr>
                      <a:lvl9pPr marL="7314834" algn="l" defTabSz="1828709" rtl="0" eaLnBrk="1" latinLnBrk="0" hangingPunct="1">
                        <a:defRPr sz="3600" b="1" kern="1200">
                          <a:solidFill>
                            <a:schemeClr val="lt1"/>
                          </a:solidFill>
                          <a:latin typeface="Calibri" panose="020F0502020204030204"/>
                        </a:defRPr>
                      </a:lvl9pPr>
                    </a:lstStyle>
                    <a:p>
                      <a:r>
                        <a:rPr lang="en-GB" sz="2000" b="1">
                          <a:solidFill>
                            <a:schemeClr val="bg1"/>
                          </a:solidFill>
                          <a:latin typeface="+mj-lt"/>
                        </a:rPr>
                        <a:t>Target Date</a:t>
                      </a: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lvl1pPr marL="0" algn="l" defTabSz="1828709" rtl="0" eaLnBrk="1" latinLnBrk="0" hangingPunct="1">
                        <a:defRPr sz="3600" b="1" kern="1200">
                          <a:solidFill>
                            <a:schemeClr val="lt1"/>
                          </a:solidFill>
                          <a:latin typeface="Calibri" panose="020F0502020204030204"/>
                        </a:defRPr>
                      </a:lvl1pPr>
                      <a:lvl2pPr marL="914354" algn="l" defTabSz="1828709" rtl="0" eaLnBrk="1" latinLnBrk="0" hangingPunct="1">
                        <a:defRPr sz="3600" b="1" kern="1200">
                          <a:solidFill>
                            <a:schemeClr val="lt1"/>
                          </a:solidFill>
                          <a:latin typeface="Calibri" panose="020F0502020204030204"/>
                        </a:defRPr>
                      </a:lvl2pPr>
                      <a:lvl3pPr marL="1828709" algn="l" defTabSz="1828709" rtl="0" eaLnBrk="1" latinLnBrk="0" hangingPunct="1">
                        <a:defRPr sz="3600" b="1" kern="1200">
                          <a:solidFill>
                            <a:schemeClr val="lt1"/>
                          </a:solidFill>
                          <a:latin typeface="Calibri" panose="020F0502020204030204"/>
                        </a:defRPr>
                      </a:lvl3pPr>
                      <a:lvl4pPr marL="2743063" algn="l" defTabSz="1828709" rtl="0" eaLnBrk="1" latinLnBrk="0" hangingPunct="1">
                        <a:defRPr sz="3600" b="1" kern="1200">
                          <a:solidFill>
                            <a:schemeClr val="lt1"/>
                          </a:solidFill>
                          <a:latin typeface="Calibri" panose="020F0502020204030204"/>
                        </a:defRPr>
                      </a:lvl4pPr>
                      <a:lvl5pPr marL="3657417" algn="l" defTabSz="1828709" rtl="0" eaLnBrk="1" latinLnBrk="0" hangingPunct="1">
                        <a:defRPr sz="3600" b="1" kern="1200">
                          <a:solidFill>
                            <a:schemeClr val="lt1"/>
                          </a:solidFill>
                          <a:latin typeface="Calibri" panose="020F0502020204030204"/>
                        </a:defRPr>
                      </a:lvl5pPr>
                      <a:lvl6pPr marL="4571771" algn="l" defTabSz="1828709" rtl="0" eaLnBrk="1" latinLnBrk="0" hangingPunct="1">
                        <a:defRPr sz="3600" b="1" kern="1200">
                          <a:solidFill>
                            <a:schemeClr val="lt1"/>
                          </a:solidFill>
                          <a:latin typeface="Calibri" panose="020F0502020204030204"/>
                        </a:defRPr>
                      </a:lvl6pPr>
                      <a:lvl7pPr marL="5486126" algn="l" defTabSz="1828709" rtl="0" eaLnBrk="1" latinLnBrk="0" hangingPunct="1">
                        <a:defRPr sz="3600" b="1" kern="1200">
                          <a:solidFill>
                            <a:schemeClr val="lt1"/>
                          </a:solidFill>
                          <a:latin typeface="Calibri" panose="020F0502020204030204"/>
                        </a:defRPr>
                      </a:lvl7pPr>
                      <a:lvl8pPr marL="6400480" algn="l" defTabSz="1828709" rtl="0" eaLnBrk="1" latinLnBrk="0" hangingPunct="1">
                        <a:defRPr sz="3600" b="1" kern="1200">
                          <a:solidFill>
                            <a:schemeClr val="lt1"/>
                          </a:solidFill>
                          <a:latin typeface="Calibri" panose="020F0502020204030204"/>
                        </a:defRPr>
                      </a:lvl8pPr>
                      <a:lvl9pPr marL="7314834" algn="l" defTabSz="1828709" rtl="0" eaLnBrk="1" latinLnBrk="0" hangingPunct="1">
                        <a:defRPr sz="3600" b="1" kern="1200">
                          <a:solidFill>
                            <a:schemeClr val="lt1"/>
                          </a:solidFill>
                          <a:latin typeface="Calibri" panose="020F0502020204030204"/>
                        </a:defRPr>
                      </a:lvl9pPr>
                    </a:lstStyle>
                    <a:p>
                      <a:r>
                        <a:rPr lang="en-GB" sz="2000" b="1">
                          <a:solidFill>
                            <a:schemeClr val="bg1"/>
                          </a:solidFill>
                          <a:latin typeface="+mj-lt"/>
                        </a:rPr>
                        <a:t>Current forecast</a:t>
                      </a: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lvl1pPr marL="0" algn="l" defTabSz="1828709" rtl="0" eaLnBrk="1" latinLnBrk="0" hangingPunct="1">
                        <a:defRPr sz="3600" b="1" kern="1200">
                          <a:solidFill>
                            <a:schemeClr val="lt1"/>
                          </a:solidFill>
                          <a:latin typeface="Calibri" panose="020F0502020204030204"/>
                        </a:defRPr>
                      </a:lvl1pPr>
                      <a:lvl2pPr marL="914354" algn="l" defTabSz="1828709" rtl="0" eaLnBrk="1" latinLnBrk="0" hangingPunct="1">
                        <a:defRPr sz="3600" b="1" kern="1200">
                          <a:solidFill>
                            <a:schemeClr val="lt1"/>
                          </a:solidFill>
                          <a:latin typeface="Calibri" panose="020F0502020204030204"/>
                        </a:defRPr>
                      </a:lvl2pPr>
                      <a:lvl3pPr marL="1828709" algn="l" defTabSz="1828709" rtl="0" eaLnBrk="1" latinLnBrk="0" hangingPunct="1">
                        <a:defRPr sz="3600" b="1" kern="1200">
                          <a:solidFill>
                            <a:schemeClr val="lt1"/>
                          </a:solidFill>
                          <a:latin typeface="Calibri" panose="020F0502020204030204"/>
                        </a:defRPr>
                      </a:lvl3pPr>
                      <a:lvl4pPr marL="2743063" algn="l" defTabSz="1828709" rtl="0" eaLnBrk="1" latinLnBrk="0" hangingPunct="1">
                        <a:defRPr sz="3600" b="1" kern="1200">
                          <a:solidFill>
                            <a:schemeClr val="lt1"/>
                          </a:solidFill>
                          <a:latin typeface="Calibri" panose="020F0502020204030204"/>
                        </a:defRPr>
                      </a:lvl4pPr>
                      <a:lvl5pPr marL="3657417" algn="l" defTabSz="1828709" rtl="0" eaLnBrk="1" latinLnBrk="0" hangingPunct="1">
                        <a:defRPr sz="3600" b="1" kern="1200">
                          <a:solidFill>
                            <a:schemeClr val="lt1"/>
                          </a:solidFill>
                          <a:latin typeface="Calibri" panose="020F0502020204030204"/>
                        </a:defRPr>
                      </a:lvl5pPr>
                      <a:lvl6pPr marL="4571771" algn="l" defTabSz="1828709" rtl="0" eaLnBrk="1" latinLnBrk="0" hangingPunct="1">
                        <a:defRPr sz="3600" b="1" kern="1200">
                          <a:solidFill>
                            <a:schemeClr val="lt1"/>
                          </a:solidFill>
                          <a:latin typeface="Calibri" panose="020F0502020204030204"/>
                        </a:defRPr>
                      </a:lvl6pPr>
                      <a:lvl7pPr marL="5486126" algn="l" defTabSz="1828709" rtl="0" eaLnBrk="1" latinLnBrk="0" hangingPunct="1">
                        <a:defRPr sz="3600" b="1" kern="1200">
                          <a:solidFill>
                            <a:schemeClr val="lt1"/>
                          </a:solidFill>
                          <a:latin typeface="Calibri" panose="020F0502020204030204"/>
                        </a:defRPr>
                      </a:lvl7pPr>
                      <a:lvl8pPr marL="6400480" algn="l" defTabSz="1828709" rtl="0" eaLnBrk="1" latinLnBrk="0" hangingPunct="1">
                        <a:defRPr sz="3600" b="1" kern="1200">
                          <a:solidFill>
                            <a:schemeClr val="lt1"/>
                          </a:solidFill>
                          <a:latin typeface="Calibri" panose="020F0502020204030204"/>
                        </a:defRPr>
                      </a:lvl8pPr>
                      <a:lvl9pPr marL="7314834" algn="l" defTabSz="1828709" rtl="0" eaLnBrk="1" latinLnBrk="0" hangingPunct="1">
                        <a:defRPr sz="3600" b="1" kern="1200">
                          <a:solidFill>
                            <a:schemeClr val="lt1"/>
                          </a:solidFill>
                          <a:latin typeface="Calibri" panose="020F0502020204030204"/>
                        </a:defRPr>
                      </a:lvl9pPr>
                    </a:lstStyle>
                    <a:p>
                      <a:pPr lvl="0">
                        <a:buNone/>
                      </a:pPr>
                      <a:r>
                        <a:rPr lang="en-GB" sz="2400" b="1" kern="1200">
                          <a:solidFill>
                            <a:schemeClr val="bg1"/>
                          </a:solidFill>
                          <a:latin typeface="Calibri"/>
                          <a:ea typeface="+mn-ea"/>
                          <a:cs typeface="+mn-cs"/>
                        </a:rPr>
                        <a:t>Comments</a:t>
                      </a:r>
                      <a:endParaRPr lang="en-US"/>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extLst>
                  <a:ext uri="{0D108BD9-81ED-4DB2-BD59-A6C34878D82A}">
                    <a16:rowId xmlns:a16="http://schemas.microsoft.com/office/drawing/2014/main" val="10000"/>
                  </a:ext>
                </a:extLst>
              </a:tr>
              <a:tr h="912755">
                <a:tc>
                  <a:txBody>
                    <a:bodyPr/>
                    <a:lstStyle>
                      <a:lvl1pPr marL="0" algn="l" defTabSz="1828709" rtl="0" eaLnBrk="1" latinLnBrk="0" hangingPunct="1">
                        <a:defRPr sz="3600" kern="1200">
                          <a:solidFill>
                            <a:schemeClr val="dk1"/>
                          </a:solidFill>
                          <a:latin typeface="Calibri" panose="020F0502020204030204"/>
                        </a:defRPr>
                      </a:lvl1pPr>
                      <a:lvl2pPr marL="914354" algn="l" defTabSz="1828709" rtl="0" eaLnBrk="1" latinLnBrk="0" hangingPunct="1">
                        <a:defRPr sz="3600" kern="1200">
                          <a:solidFill>
                            <a:schemeClr val="dk1"/>
                          </a:solidFill>
                          <a:latin typeface="Calibri" panose="020F0502020204030204"/>
                        </a:defRPr>
                      </a:lvl2pPr>
                      <a:lvl3pPr marL="1828709" algn="l" defTabSz="1828709" rtl="0" eaLnBrk="1" latinLnBrk="0" hangingPunct="1">
                        <a:defRPr sz="3600" kern="1200">
                          <a:solidFill>
                            <a:schemeClr val="dk1"/>
                          </a:solidFill>
                          <a:latin typeface="Calibri" panose="020F0502020204030204"/>
                        </a:defRPr>
                      </a:lvl3pPr>
                      <a:lvl4pPr marL="2743063" algn="l" defTabSz="1828709" rtl="0" eaLnBrk="1" latinLnBrk="0" hangingPunct="1">
                        <a:defRPr sz="3600" kern="1200">
                          <a:solidFill>
                            <a:schemeClr val="dk1"/>
                          </a:solidFill>
                          <a:latin typeface="Calibri" panose="020F0502020204030204"/>
                        </a:defRPr>
                      </a:lvl4pPr>
                      <a:lvl5pPr marL="3657417" algn="l" defTabSz="1828709" rtl="0" eaLnBrk="1" latinLnBrk="0" hangingPunct="1">
                        <a:defRPr sz="3600" kern="1200">
                          <a:solidFill>
                            <a:schemeClr val="dk1"/>
                          </a:solidFill>
                          <a:latin typeface="Calibri" panose="020F0502020204030204"/>
                        </a:defRPr>
                      </a:lvl5pPr>
                      <a:lvl6pPr marL="4571771" algn="l" defTabSz="1828709" rtl="0" eaLnBrk="1" latinLnBrk="0" hangingPunct="1">
                        <a:defRPr sz="3600" kern="1200">
                          <a:solidFill>
                            <a:schemeClr val="dk1"/>
                          </a:solidFill>
                          <a:latin typeface="Calibri" panose="020F0502020204030204"/>
                        </a:defRPr>
                      </a:lvl6pPr>
                      <a:lvl7pPr marL="5486126" algn="l" defTabSz="1828709" rtl="0" eaLnBrk="1" latinLnBrk="0" hangingPunct="1">
                        <a:defRPr sz="3600" kern="1200">
                          <a:solidFill>
                            <a:schemeClr val="dk1"/>
                          </a:solidFill>
                          <a:latin typeface="Calibri" panose="020F0502020204030204"/>
                        </a:defRPr>
                      </a:lvl7pPr>
                      <a:lvl8pPr marL="6400480" algn="l" defTabSz="1828709" rtl="0" eaLnBrk="1" latinLnBrk="0" hangingPunct="1">
                        <a:defRPr sz="3600" kern="1200">
                          <a:solidFill>
                            <a:schemeClr val="dk1"/>
                          </a:solidFill>
                          <a:latin typeface="Calibri" panose="020F0502020204030204"/>
                        </a:defRPr>
                      </a:lvl8pPr>
                      <a:lvl9pPr marL="7314834" algn="l" defTabSz="1828709" rtl="0" eaLnBrk="1" latinLnBrk="0" hangingPunct="1">
                        <a:defRPr sz="36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b="1" kern="1200">
                          <a:solidFill>
                            <a:schemeClr val="tx1"/>
                          </a:solidFill>
                          <a:latin typeface="+mj-lt"/>
                          <a:ea typeface="+mn-ea"/>
                          <a:cs typeface="+mn-cs"/>
                        </a:rPr>
                        <a:t>YES</a:t>
                      </a:r>
                    </a:p>
                  </a:txBody>
                  <a:tcPr marL="71995" marR="71995" marT="47997" marB="47997"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1828709" rtl="0" eaLnBrk="1" latinLnBrk="0" hangingPunct="1">
                        <a:defRPr sz="3600" kern="1200">
                          <a:solidFill>
                            <a:schemeClr val="dk1"/>
                          </a:solidFill>
                          <a:latin typeface="Calibri" panose="020F0502020204030204"/>
                        </a:defRPr>
                      </a:lvl1pPr>
                      <a:lvl2pPr marL="914354" algn="l" defTabSz="1828709" rtl="0" eaLnBrk="1" latinLnBrk="0" hangingPunct="1">
                        <a:defRPr sz="3600" kern="1200">
                          <a:solidFill>
                            <a:schemeClr val="dk1"/>
                          </a:solidFill>
                          <a:latin typeface="Calibri" panose="020F0502020204030204"/>
                        </a:defRPr>
                      </a:lvl2pPr>
                      <a:lvl3pPr marL="1828709" algn="l" defTabSz="1828709" rtl="0" eaLnBrk="1" latinLnBrk="0" hangingPunct="1">
                        <a:defRPr sz="3600" kern="1200">
                          <a:solidFill>
                            <a:schemeClr val="dk1"/>
                          </a:solidFill>
                          <a:latin typeface="Calibri" panose="020F0502020204030204"/>
                        </a:defRPr>
                      </a:lvl3pPr>
                      <a:lvl4pPr marL="2743063" algn="l" defTabSz="1828709" rtl="0" eaLnBrk="1" latinLnBrk="0" hangingPunct="1">
                        <a:defRPr sz="3600" kern="1200">
                          <a:solidFill>
                            <a:schemeClr val="dk1"/>
                          </a:solidFill>
                          <a:latin typeface="Calibri" panose="020F0502020204030204"/>
                        </a:defRPr>
                      </a:lvl4pPr>
                      <a:lvl5pPr marL="3657417" algn="l" defTabSz="1828709" rtl="0" eaLnBrk="1" latinLnBrk="0" hangingPunct="1">
                        <a:defRPr sz="3600" kern="1200">
                          <a:solidFill>
                            <a:schemeClr val="dk1"/>
                          </a:solidFill>
                          <a:latin typeface="Calibri" panose="020F0502020204030204"/>
                        </a:defRPr>
                      </a:lvl5pPr>
                      <a:lvl6pPr marL="4571771" algn="l" defTabSz="1828709" rtl="0" eaLnBrk="1" latinLnBrk="0" hangingPunct="1">
                        <a:defRPr sz="3600" kern="1200">
                          <a:solidFill>
                            <a:schemeClr val="dk1"/>
                          </a:solidFill>
                          <a:latin typeface="Calibri" panose="020F0502020204030204"/>
                        </a:defRPr>
                      </a:lvl6pPr>
                      <a:lvl7pPr marL="5486126" algn="l" defTabSz="1828709" rtl="0" eaLnBrk="1" latinLnBrk="0" hangingPunct="1">
                        <a:defRPr sz="3600" kern="1200">
                          <a:solidFill>
                            <a:schemeClr val="dk1"/>
                          </a:solidFill>
                          <a:latin typeface="Calibri" panose="020F0502020204030204"/>
                        </a:defRPr>
                      </a:lvl7pPr>
                      <a:lvl8pPr marL="6400480" algn="l" defTabSz="1828709" rtl="0" eaLnBrk="1" latinLnBrk="0" hangingPunct="1">
                        <a:defRPr sz="3600" kern="1200">
                          <a:solidFill>
                            <a:schemeClr val="dk1"/>
                          </a:solidFill>
                          <a:latin typeface="Calibri" panose="020F0502020204030204"/>
                        </a:defRPr>
                      </a:lvl8pPr>
                      <a:lvl9pPr marL="7314834" algn="l" defTabSz="1828709" rtl="0" eaLnBrk="1" latinLnBrk="0" hangingPunct="1">
                        <a:defRPr sz="36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1" kern="1200" dirty="0">
                          <a:solidFill>
                            <a:schemeClr val="bg1">
                              <a:lumMod val="50000"/>
                            </a:schemeClr>
                          </a:solidFill>
                          <a:latin typeface="+mn-lt"/>
                          <a:ea typeface="+mn-ea"/>
                          <a:cs typeface="+mn-cs"/>
                        </a:rPr>
                        <a:t>[Work Item Title and Short description. Free Text]</a:t>
                      </a:r>
                    </a:p>
                  </a:txBody>
                  <a:tcPr marL="71995" marR="71995" marT="47997" marB="47997"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p>
                      <a:r>
                        <a:rPr lang="en-GB" sz="1800" b="0" i="1" kern="1200">
                          <a:solidFill>
                            <a:schemeClr val="bg1">
                              <a:lumMod val="50000"/>
                            </a:schemeClr>
                          </a:solidFill>
                          <a:latin typeface="+mn-lt"/>
                          <a:ea typeface="+mn-ea"/>
                          <a:cs typeface="+mn-cs"/>
                        </a:rPr>
                        <a:t>[Work Item Number as displayed in MG ]</a:t>
                      </a: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1828709" rtl="0" eaLnBrk="1" latinLnBrk="0" hangingPunct="1">
                        <a:defRPr sz="3600" kern="1200">
                          <a:solidFill>
                            <a:schemeClr val="dk1"/>
                          </a:solidFill>
                          <a:latin typeface="Calibri" panose="020F0502020204030204"/>
                        </a:defRPr>
                      </a:lvl1pPr>
                      <a:lvl2pPr marL="914354" algn="l" defTabSz="1828709" rtl="0" eaLnBrk="1" latinLnBrk="0" hangingPunct="1">
                        <a:defRPr sz="3600" kern="1200">
                          <a:solidFill>
                            <a:schemeClr val="dk1"/>
                          </a:solidFill>
                          <a:latin typeface="Calibri" panose="020F0502020204030204"/>
                        </a:defRPr>
                      </a:lvl2pPr>
                      <a:lvl3pPr marL="1828709" algn="l" defTabSz="1828709" rtl="0" eaLnBrk="1" latinLnBrk="0" hangingPunct="1">
                        <a:defRPr sz="3600" kern="1200">
                          <a:solidFill>
                            <a:schemeClr val="dk1"/>
                          </a:solidFill>
                          <a:latin typeface="Calibri" panose="020F0502020204030204"/>
                        </a:defRPr>
                      </a:lvl3pPr>
                      <a:lvl4pPr marL="2743063" algn="l" defTabSz="1828709" rtl="0" eaLnBrk="1" latinLnBrk="0" hangingPunct="1">
                        <a:defRPr sz="3600" kern="1200">
                          <a:solidFill>
                            <a:schemeClr val="dk1"/>
                          </a:solidFill>
                          <a:latin typeface="Calibri" panose="020F0502020204030204"/>
                        </a:defRPr>
                      </a:lvl4pPr>
                      <a:lvl5pPr marL="3657417" algn="l" defTabSz="1828709" rtl="0" eaLnBrk="1" latinLnBrk="0" hangingPunct="1">
                        <a:defRPr sz="3600" kern="1200">
                          <a:solidFill>
                            <a:schemeClr val="dk1"/>
                          </a:solidFill>
                          <a:latin typeface="Calibri" panose="020F0502020204030204"/>
                        </a:defRPr>
                      </a:lvl5pPr>
                      <a:lvl6pPr marL="4571771" algn="l" defTabSz="1828709" rtl="0" eaLnBrk="1" latinLnBrk="0" hangingPunct="1">
                        <a:defRPr sz="3600" kern="1200">
                          <a:solidFill>
                            <a:schemeClr val="dk1"/>
                          </a:solidFill>
                          <a:latin typeface="Calibri" panose="020F0502020204030204"/>
                        </a:defRPr>
                      </a:lvl6pPr>
                      <a:lvl7pPr marL="5486126" algn="l" defTabSz="1828709" rtl="0" eaLnBrk="1" latinLnBrk="0" hangingPunct="1">
                        <a:defRPr sz="3600" kern="1200">
                          <a:solidFill>
                            <a:schemeClr val="dk1"/>
                          </a:solidFill>
                          <a:latin typeface="Calibri" panose="020F0502020204030204"/>
                        </a:defRPr>
                      </a:lvl7pPr>
                      <a:lvl8pPr marL="6400480" algn="l" defTabSz="1828709" rtl="0" eaLnBrk="1" latinLnBrk="0" hangingPunct="1">
                        <a:defRPr sz="3600" kern="1200">
                          <a:solidFill>
                            <a:schemeClr val="dk1"/>
                          </a:solidFill>
                          <a:latin typeface="Calibri" panose="020F0502020204030204"/>
                        </a:defRPr>
                      </a:lvl8pPr>
                      <a:lvl9pPr marL="7314834" algn="l" defTabSz="1828709" rtl="0" eaLnBrk="1" latinLnBrk="0" hangingPunct="1">
                        <a:defRPr sz="3600" kern="1200">
                          <a:solidFill>
                            <a:schemeClr val="dk1"/>
                          </a:solidFill>
                          <a:latin typeface="Calibri" panose="020F0502020204030204"/>
                        </a:defRPr>
                      </a:lvl9pPr>
                    </a:lstStyle>
                    <a:p>
                      <a:r>
                        <a:rPr lang="en-GB" sz="1800" b="1">
                          <a:solidFill>
                            <a:schemeClr val="bg1"/>
                          </a:solidFill>
                          <a:latin typeface="+mn-lt"/>
                        </a:rPr>
                        <a:t>Active </a:t>
                      </a: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lvl1pPr marL="0" algn="l" defTabSz="1828709" rtl="0" eaLnBrk="1" latinLnBrk="0" hangingPunct="1">
                        <a:defRPr sz="3600" kern="1200">
                          <a:solidFill>
                            <a:schemeClr val="dk1"/>
                          </a:solidFill>
                          <a:latin typeface="Calibri" panose="020F0502020204030204"/>
                        </a:defRPr>
                      </a:lvl1pPr>
                      <a:lvl2pPr marL="914354" algn="l" defTabSz="1828709" rtl="0" eaLnBrk="1" latinLnBrk="0" hangingPunct="1">
                        <a:defRPr sz="3600" kern="1200">
                          <a:solidFill>
                            <a:schemeClr val="dk1"/>
                          </a:solidFill>
                          <a:latin typeface="Calibri" panose="020F0502020204030204"/>
                        </a:defRPr>
                      </a:lvl2pPr>
                      <a:lvl3pPr marL="1828709" algn="l" defTabSz="1828709" rtl="0" eaLnBrk="1" latinLnBrk="0" hangingPunct="1">
                        <a:defRPr sz="3600" kern="1200">
                          <a:solidFill>
                            <a:schemeClr val="dk1"/>
                          </a:solidFill>
                          <a:latin typeface="Calibri" panose="020F0502020204030204"/>
                        </a:defRPr>
                      </a:lvl3pPr>
                      <a:lvl4pPr marL="2743063" algn="l" defTabSz="1828709" rtl="0" eaLnBrk="1" latinLnBrk="0" hangingPunct="1">
                        <a:defRPr sz="3600" kern="1200">
                          <a:solidFill>
                            <a:schemeClr val="dk1"/>
                          </a:solidFill>
                          <a:latin typeface="Calibri" panose="020F0502020204030204"/>
                        </a:defRPr>
                      </a:lvl4pPr>
                      <a:lvl5pPr marL="3657417" algn="l" defTabSz="1828709" rtl="0" eaLnBrk="1" latinLnBrk="0" hangingPunct="1">
                        <a:defRPr sz="3600" kern="1200">
                          <a:solidFill>
                            <a:schemeClr val="dk1"/>
                          </a:solidFill>
                          <a:latin typeface="Calibri" panose="020F0502020204030204"/>
                        </a:defRPr>
                      </a:lvl5pPr>
                      <a:lvl6pPr marL="4571771" algn="l" defTabSz="1828709" rtl="0" eaLnBrk="1" latinLnBrk="0" hangingPunct="1">
                        <a:defRPr sz="3600" kern="1200">
                          <a:solidFill>
                            <a:schemeClr val="dk1"/>
                          </a:solidFill>
                          <a:latin typeface="Calibri" panose="020F0502020204030204"/>
                        </a:defRPr>
                      </a:lvl6pPr>
                      <a:lvl7pPr marL="5486126" algn="l" defTabSz="1828709" rtl="0" eaLnBrk="1" latinLnBrk="0" hangingPunct="1">
                        <a:defRPr sz="3600" kern="1200">
                          <a:solidFill>
                            <a:schemeClr val="dk1"/>
                          </a:solidFill>
                          <a:latin typeface="Calibri" panose="020F0502020204030204"/>
                        </a:defRPr>
                      </a:lvl7pPr>
                      <a:lvl8pPr marL="6400480" algn="l" defTabSz="1828709" rtl="0" eaLnBrk="1" latinLnBrk="0" hangingPunct="1">
                        <a:defRPr sz="3600" kern="1200">
                          <a:solidFill>
                            <a:schemeClr val="dk1"/>
                          </a:solidFill>
                          <a:latin typeface="Calibri" panose="020F0502020204030204"/>
                        </a:defRPr>
                      </a:lvl8pPr>
                      <a:lvl9pPr marL="7314834" algn="l" defTabSz="1828709" rtl="0" eaLnBrk="1" latinLnBrk="0" hangingPunct="1">
                        <a:defRPr sz="36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1" kern="1200">
                          <a:solidFill>
                            <a:schemeClr val="bg1">
                              <a:lumMod val="50000"/>
                            </a:schemeClr>
                          </a:solidFill>
                          <a:latin typeface="+mn-lt"/>
                          <a:ea typeface="+mn-ea"/>
                          <a:cs typeface="+mn-cs"/>
                        </a:rPr>
                        <a:t>[DD/MM/YY]</a:t>
                      </a:r>
                    </a:p>
                  </a:txBody>
                  <a:tcPr marL="0" marR="0"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1828709" rtl="0" eaLnBrk="1" latinLnBrk="0" hangingPunct="1">
                        <a:defRPr sz="3600" kern="1200">
                          <a:solidFill>
                            <a:schemeClr val="dk1"/>
                          </a:solidFill>
                          <a:latin typeface="Calibri" panose="020F0502020204030204"/>
                        </a:defRPr>
                      </a:lvl1pPr>
                      <a:lvl2pPr marL="914354" algn="l" defTabSz="1828709" rtl="0" eaLnBrk="1" latinLnBrk="0" hangingPunct="1">
                        <a:defRPr sz="3600" kern="1200">
                          <a:solidFill>
                            <a:schemeClr val="dk1"/>
                          </a:solidFill>
                          <a:latin typeface="Calibri" panose="020F0502020204030204"/>
                        </a:defRPr>
                      </a:lvl2pPr>
                      <a:lvl3pPr marL="1828709" algn="l" defTabSz="1828709" rtl="0" eaLnBrk="1" latinLnBrk="0" hangingPunct="1">
                        <a:defRPr sz="3600" kern="1200">
                          <a:solidFill>
                            <a:schemeClr val="dk1"/>
                          </a:solidFill>
                          <a:latin typeface="Calibri" panose="020F0502020204030204"/>
                        </a:defRPr>
                      </a:lvl3pPr>
                      <a:lvl4pPr marL="2743063" algn="l" defTabSz="1828709" rtl="0" eaLnBrk="1" latinLnBrk="0" hangingPunct="1">
                        <a:defRPr sz="3600" kern="1200">
                          <a:solidFill>
                            <a:schemeClr val="dk1"/>
                          </a:solidFill>
                          <a:latin typeface="Calibri" panose="020F0502020204030204"/>
                        </a:defRPr>
                      </a:lvl4pPr>
                      <a:lvl5pPr marL="3657417" algn="l" defTabSz="1828709" rtl="0" eaLnBrk="1" latinLnBrk="0" hangingPunct="1">
                        <a:defRPr sz="3600" kern="1200">
                          <a:solidFill>
                            <a:schemeClr val="dk1"/>
                          </a:solidFill>
                          <a:latin typeface="Calibri" panose="020F0502020204030204"/>
                        </a:defRPr>
                      </a:lvl5pPr>
                      <a:lvl6pPr marL="4571771" algn="l" defTabSz="1828709" rtl="0" eaLnBrk="1" latinLnBrk="0" hangingPunct="1">
                        <a:defRPr sz="3600" kern="1200">
                          <a:solidFill>
                            <a:schemeClr val="dk1"/>
                          </a:solidFill>
                          <a:latin typeface="Calibri" panose="020F0502020204030204"/>
                        </a:defRPr>
                      </a:lvl6pPr>
                      <a:lvl7pPr marL="5486126" algn="l" defTabSz="1828709" rtl="0" eaLnBrk="1" latinLnBrk="0" hangingPunct="1">
                        <a:defRPr sz="3600" kern="1200">
                          <a:solidFill>
                            <a:schemeClr val="dk1"/>
                          </a:solidFill>
                          <a:latin typeface="Calibri" panose="020F0502020204030204"/>
                        </a:defRPr>
                      </a:lvl7pPr>
                      <a:lvl8pPr marL="6400480" algn="l" defTabSz="1828709" rtl="0" eaLnBrk="1" latinLnBrk="0" hangingPunct="1">
                        <a:defRPr sz="3600" kern="1200">
                          <a:solidFill>
                            <a:schemeClr val="dk1"/>
                          </a:solidFill>
                          <a:latin typeface="Calibri" panose="020F0502020204030204"/>
                        </a:defRPr>
                      </a:lvl8pPr>
                      <a:lvl9pPr marL="7314834" algn="l" defTabSz="1828709" rtl="0" eaLnBrk="1" latinLnBrk="0" hangingPunct="1">
                        <a:defRPr sz="36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1" kern="1200">
                          <a:solidFill>
                            <a:schemeClr val="bg1">
                              <a:lumMod val="50000"/>
                            </a:schemeClr>
                          </a:solidFill>
                          <a:latin typeface="+mn-lt"/>
                          <a:ea typeface="+mn-ea"/>
                          <a:cs typeface="+mn-cs"/>
                        </a:rPr>
                        <a:t>[DD/MM/YY]</a:t>
                      </a:r>
                    </a:p>
                  </a:txBody>
                  <a:tcPr marL="0" marR="0"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1828709" rtl="0" eaLnBrk="1" latinLnBrk="0" hangingPunct="1">
                        <a:defRPr sz="3600" kern="1200">
                          <a:solidFill>
                            <a:schemeClr val="dk1"/>
                          </a:solidFill>
                          <a:latin typeface="Calibri" panose="020F0502020204030204"/>
                        </a:defRPr>
                      </a:lvl1pPr>
                      <a:lvl2pPr marL="914354" algn="l" defTabSz="1828709" rtl="0" eaLnBrk="1" latinLnBrk="0" hangingPunct="1">
                        <a:defRPr sz="3600" kern="1200">
                          <a:solidFill>
                            <a:schemeClr val="dk1"/>
                          </a:solidFill>
                          <a:latin typeface="Calibri" panose="020F0502020204030204"/>
                        </a:defRPr>
                      </a:lvl2pPr>
                      <a:lvl3pPr marL="1828709" algn="l" defTabSz="1828709" rtl="0" eaLnBrk="1" latinLnBrk="0" hangingPunct="1">
                        <a:defRPr sz="3600" kern="1200">
                          <a:solidFill>
                            <a:schemeClr val="dk1"/>
                          </a:solidFill>
                          <a:latin typeface="Calibri" panose="020F0502020204030204"/>
                        </a:defRPr>
                      </a:lvl3pPr>
                      <a:lvl4pPr marL="2743063" algn="l" defTabSz="1828709" rtl="0" eaLnBrk="1" latinLnBrk="0" hangingPunct="1">
                        <a:defRPr sz="3600" kern="1200">
                          <a:solidFill>
                            <a:schemeClr val="dk1"/>
                          </a:solidFill>
                          <a:latin typeface="Calibri" panose="020F0502020204030204"/>
                        </a:defRPr>
                      </a:lvl4pPr>
                      <a:lvl5pPr marL="3657417" algn="l" defTabSz="1828709" rtl="0" eaLnBrk="1" latinLnBrk="0" hangingPunct="1">
                        <a:defRPr sz="3600" kern="1200">
                          <a:solidFill>
                            <a:schemeClr val="dk1"/>
                          </a:solidFill>
                          <a:latin typeface="Calibri" panose="020F0502020204030204"/>
                        </a:defRPr>
                      </a:lvl5pPr>
                      <a:lvl6pPr marL="4571771" algn="l" defTabSz="1828709" rtl="0" eaLnBrk="1" latinLnBrk="0" hangingPunct="1">
                        <a:defRPr sz="3600" kern="1200">
                          <a:solidFill>
                            <a:schemeClr val="dk1"/>
                          </a:solidFill>
                          <a:latin typeface="Calibri" panose="020F0502020204030204"/>
                        </a:defRPr>
                      </a:lvl6pPr>
                      <a:lvl7pPr marL="5486126" algn="l" defTabSz="1828709" rtl="0" eaLnBrk="1" latinLnBrk="0" hangingPunct="1">
                        <a:defRPr sz="3600" kern="1200">
                          <a:solidFill>
                            <a:schemeClr val="dk1"/>
                          </a:solidFill>
                          <a:latin typeface="Calibri" panose="020F0502020204030204"/>
                        </a:defRPr>
                      </a:lvl7pPr>
                      <a:lvl8pPr marL="6400480" algn="l" defTabSz="1828709" rtl="0" eaLnBrk="1" latinLnBrk="0" hangingPunct="1">
                        <a:defRPr sz="3600" kern="1200">
                          <a:solidFill>
                            <a:schemeClr val="dk1"/>
                          </a:solidFill>
                          <a:latin typeface="Calibri" panose="020F0502020204030204"/>
                        </a:defRPr>
                      </a:lvl8pPr>
                      <a:lvl9pPr marL="7314834" algn="l" defTabSz="1828709" rtl="0" eaLnBrk="1" latinLnBrk="0" hangingPunct="1">
                        <a:defRPr sz="3600" kern="1200">
                          <a:solidFill>
                            <a:schemeClr val="dk1"/>
                          </a:solidFill>
                          <a:latin typeface="Calibri" panose="020F0502020204030204"/>
                        </a:defRPr>
                      </a:lvl9pPr>
                    </a:lstStyle>
                    <a:p>
                      <a:pPr marL="0" marR="0" lvl="0" indent="0" algn="l" rtl="0">
                        <a:lnSpc>
                          <a:spcPct val="100000"/>
                        </a:lnSpc>
                        <a:spcBef>
                          <a:spcPts val="0"/>
                        </a:spcBef>
                        <a:spcAft>
                          <a:spcPts val="0"/>
                        </a:spcAft>
                        <a:buClrTx/>
                        <a:buSzTx/>
                        <a:buFontTx/>
                        <a:buNone/>
                      </a:pPr>
                      <a:r>
                        <a:rPr lang="en-US" sz="1800" b="0" i="1" kern="1200">
                          <a:solidFill>
                            <a:schemeClr val="bg1">
                              <a:lumMod val="50000"/>
                            </a:schemeClr>
                          </a:solidFill>
                          <a:latin typeface="+mn-lt"/>
                          <a:ea typeface="+mn-ea"/>
                          <a:cs typeface="+mn-cs"/>
                        </a:rPr>
                        <a:t>[Add any key information for ISAG. Free Text]</a:t>
                      </a:r>
                      <a:endParaRPr lang="en-US"/>
                    </a:p>
                  </a:txBody>
                  <a:tcPr marL="182868" marR="182868"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845232225"/>
                  </a:ext>
                </a:extLst>
              </a:tr>
              <a:tr h="574907">
                <a:tc>
                  <a:txBody>
                    <a:bodyPr/>
                    <a:lstStyle>
                      <a:lvl1pPr marL="0" algn="l" defTabSz="1828709" rtl="0" eaLnBrk="1" latinLnBrk="0" hangingPunct="1">
                        <a:defRPr sz="3600" b="1" kern="1200">
                          <a:solidFill>
                            <a:schemeClr val="lt1"/>
                          </a:solidFill>
                          <a:latin typeface="Calibri" panose="020F0502020204030204"/>
                        </a:defRPr>
                      </a:lvl1pPr>
                      <a:lvl2pPr marL="914354" algn="l" defTabSz="1828709" rtl="0" eaLnBrk="1" latinLnBrk="0" hangingPunct="1">
                        <a:defRPr sz="3600" b="1" kern="1200">
                          <a:solidFill>
                            <a:schemeClr val="lt1"/>
                          </a:solidFill>
                          <a:latin typeface="Calibri" panose="020F0502020204030204"/>
                        </a:defRPr>
                      </a:lvl2pPr>
                      <a:lvl3pPr marL="1828709" algn="l" defTabSz="1828709" rtl="0" eaLnBrk="1" latinLnBrk="0" hangingPunct="1">
                        <a:defRPr sz="3600" b="1" kern="1200">
                          <a:solidFill>
                            <a:schemeClr val="lt1"/>
                          </a:solidFill>
                          <a:latin typeface="Calibri" panose="020F0502020204030204"/>
                        </a:defRPr>
                      </a:lvl3pPr>
                      <a:lvl4pPr marL="2743063" algn="l" defTabSz="1828709" rtl="0" eaLnBrk="1" latinLnBrk="0" hangingPunct="1">
                        <a:defRPr sz="3600" b="1" kern="1200">
                          <a:solidFill>
                            <a:schemeClr val="lt1"/>
                          </a:solidFill>
                          <a:latin typeface="Calibri" panose="020F0502020204030204"/>
                        </a:defRPr>
                      </a:lvl4pPr>
                      <a:lvl5pPr marL="3657417" algn="l" defTabSz="1828709" rtl="0" eaLnBrk="1" latinLnBrk="0" hangingPunct="1">
                        <a:defRPr sz="3600" b="1" kern="1200">
                          <a:solidFill>
                            <a:schemeClr val="lt1"/>
                          </a:solidFill>
                          <a:latin typeface="Calibri" panose="020F0502020204030204"/>
                        </a:defRPr>
                      </a:lvl5pPr>
                      <a:lvl6pPr marL="4571771" algn="l" defTabSz="1828709" rtl="0" eaLnBrk="1" latinLnBrk="0" hangingPunct="1">
                        <a:defRPr sz="3600" b="1" kern="1200">
                          <a:solidFill>
                            <a:schemeClr val="lt1"/>
                          </a:solidFill>
                          <a:latin typeface="Calibri" panose="020F0502020204030204"/>
                        </a:defRPr>
                      </a:lvl6pPr>
                      <a:lvl7pPr marL="5486126" algn="l" defTabSz="1828709" rtl="0" eaLnBrk="1" latinLnBrk="0" hangingPunct="1">
                        <a:defRPr sz="3600" b="1" kern="1200">
                          <a:solidFill>
                            <a:schemeClr val="lt1"/>
                          </a:solidFill>
                          <a:latin typeface="Calibri" panose="020F0502020204030204"/>
                        </a:defRPr>
                      </a:lvl7pPr>
                      <a:lvl8pPr marL="6400480" algn="l" defTabSz="1828709" rtl="0" eaLnBrk="1" latinLnBrk="0" hangingPunct="1">
                        <a:defRPr sz="3600" b="1" kern="1200">
                          <a:solidFill>
                            <a:schemeClr val="lt1"/>
                          </a:solidFill>
                          <a:latin typeface="Calibri" panose="020F0502020204030204"/>
                        </a:defRPr>
                      </a:lvl8pPr>
                      <a:lvl9pPr marL="7314834" algn="l" defTabSz="1828709" rtl="0" eaLnBrk="1" latinLnBrk="0" hangingPunct="1">
                        <a:defRPr sz="3600" b="1" kern="1200">
                          <a:solidFill>
                            <a:schemeClr val="lt1"/>
                          </a:solidFill>
                          <a:latin typeface="Calibri" panose="020F0502020204030204"/>
                        </a:defRPr>
                      </a:lvl9pPr>
                    </a:lstStyle>
                    <a:p>
                      <a:r>
                        <a:rPr lang="en-GB" sz="2000" b="1">
                          <a:solidFill>
                            <a:schemeClr val="bg1"/>
                          </a:solidFill>
                          <a:latin typeface="+mj-lt"/>
                        </a:rPr>
                        <a:t>AA.35</a:t>
                      </a:r>
                    </a:p>
                  </a:txBody>
                  <a:tcPr marL="71995" marR="71995" marT="47997" marB="47997"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lvl1pPr marL="0" algn="l" defTabSz="1828709" rtl="0" eaLnBrk="1" latinLnBrk="0" hangingPunct="1">
                        <a:defRPr sz="3600" b="1" kern="1200">
                          <a:solidFill>
                            <a:schemeClr val="lt1"/>
                          </a:solidFill>
                          <a:latin typeface="Calibri" panose="020F0502020204030204"/>
                        </a:defRPr>
                      </a:lvl1pPr>
                      <a:lvl2pPr marL="914354" algn="l" defTabSz="1828709" rtl="0" eaLnBrk="1" latinLnBrk="0" hangingPunct="1">
                        <a:defRPr sz="3600" b="1" kern="1200">
                          <a:solidFill>
                            <a:schemeClr val="lt1"/>
                          </a:solidFill>
                          <a:latin typeface="Calibri" panose="020F0502020204030204"/>
                        </a:defRPr>
                      </a:lvl2pPr>
                      <a:lvl3pPr marL="1828709" algn="l" defTabSz="1828709" rtl="0" eaLnBrk="1" latinLnBrk="0" hangingPunct="1">
                        <a:defRPr sz="3600" b="1" kern="1200">
                          <a:solidFill>
                            <a:schemeClr val="lt1"/>
                          </a:solidFill>
                          <a:latin typeface="Calibri" panose="020F0502020204030204"/>
                        </a:defRPr>
                      </a:lvl3pPr>
                      <a:lvl4pPr marL="2743063" algn="l" defTabSz="1828709" rtl="0" eaLnBrk="1" latinLnBrk="0" hangingPunct="1">
                        <a:defRPr sz="3600" b="1" kern="1200">
                          <a:solidFill>
                            <a:schemeClr val="lt1"/>
                          </a:solidFill>
                          <a:latin typeface="Calibri" panose="020F0502020204030204"/>
                        </a:defRPr>
                      </a:lvl4pPr>
                      <a:lvl5pPr marL="3657417" algn="l" defTabSz="1828709" rtl="0" eaLnBrk="1" latinLnBrk="0" hangingPunct="1">
                        <a:defRPr sz="3600" b="1" kern="1200">
                          <a:solidFill>
                            <a:schemeClr val="lt1"/>
                          </a:solidFill>
                          <a:latin typeface="Calibri" panose="020F0502020204030204"/>
                        </a:defRPr>
                      </a:lvl5pPr>
                      <a:lvl6pPr marL="4571771" algn="l" defTabSz="1828709" rtl="0" eaLnBrk="1" latinLnBrk="0" hangingPunct="1">
                        <a:defRPr sz="3600" b="1" kern="1200">
                          <a:solidFill>
                            <a:schemeClr val="lt1"/>
                          </a:solidFill>
                          <a:latin typeface="Calibri" panose="020F0502020204030204"/>
                        </a:defRPr>
                      </a:lvl6pPr>
                      <a:lvl7pPr marL="5486126" algn="l" defTabSz="1828709" rtl="0" eaLnBrk="1" latinLnBrk="0" hangingPunct="1">
                        <a:defRPr sz="3600" b="1" kern="1200">
                          <a:solidFill>
                            <a:schemeClr val="lt1"/>
                          </a:solidFill>
                          <a:latin typeface="Calibri" panose="020F0502020204030204"/>
                        </a:defRPr>
                      </a:lvl7pPr>
                      <a:lvl8pPr marL="6400480" algn="l" defTabSz="1828709" rtl="0" eaLnBrk="1" latinLnBrk="0" hangingPunct="1">
                        <a:defRPr sz="3600" b="1" kern="1200">
                          <a:solidFill>
                            <a:schemeClr val="lt1"/>
                          </a:solidFill>
                          <a:latin typeface="Calibri" panose="020F0502020204030204"/>
                        </a:defRPr>
                      </a:lvl8pPr>
                      <a:lvl9pPr marL="7314834" algn="l" defTabSz="1828709" rtl="0" eaLnBrk="1" latinLnBrk="0" hangingPunct="1">
                        <a:defRPr sz="3600" b="1" kern="1200">
                          <a:solidFill>
                            <a:schemeClr val="lt1"/>
                          </a:solidFill>
                          <a:latin typeface="Calibri" panose="020F0502020204030204"/>
                        </a:defRPr>
                      </a:lvl9pPr>
                    </a:lstStyle>
                    <a:p>
                      <a:r>
                        <a:rPr lang="en-GB" sz="2000" b="1" i="1" dirty="0">
                          <a:solidFill>
                            <a:srgbClr val="FF0000"/>
                          </a:solidFill>
                          <a:latin typeface="+mj-lt"/>
                        </a:rPr>
                        <a:t>New</a:t>
                      </a:r>
                      <a:r>
                        <a:rPr lang="en-GB" sz="2000" b="1" dirty="0">
                          <a:solidFill>
                            <a:schemeClr val="bg1"/>
                          </a:solidFill>
                          <a:latin typeface="+mj-lt"/>
                        </a:rPr>
                        <a:t> Active W</a:t>
                      </a:r>
                      <a:r>
                        <a:rPr lang="en-GB" sz="2000" b="1" baseline="0" dirty="0">
                          <a:solidFill>
                            <a:schemeClr val="bg1"/>
                          </a:solidFill>
                          <a:latin typeface="+mj-lt"/>
                        </a:rPr>
                        <a:t>ork Item(s)</a:t>
                      </a:r>
                      <a:endParaRPr lang="en-GB" sz="2000" b="1" dirty="0">
                        <a:solidFill>
                          <a:schemeClr val="bg1"/>
                        </a:solidFill>
                        <a:latin typeface="+mj-lt"/>
                      </a:endParaRPr>
                    </a:p>
                  </a:txBody>
                  <a:tcPr marL="71995" marR="71995" marT="47997" marB="47997"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r>
                        <a:rPr lang="en-GB" sz="2000" b="1" kern="1200">
                          <a:solidFill>
                            <a:schemeClr val="bg1"/>
                          </a:solidFill>
                          <a:latin typeface="+mj-lt"/>
                          <a:ea typeface="+mn-ea"/>
                          <a:cs typeface="+mn-cs"/>
                        </a:rPr>
                        <a:t>Work Item No</a:t>
                      </a: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lvl1pPr marL="0" algn="l" defTabSz="1828709" rtl="0" eaLnBrk="1" latinLnBrk="0" hangingPunct="1">
                        <a:defRPr sz="3600" b="1" kern="1200">
                          <a:solidFill>
                            <a:schemeClr val="lt1"/>
                          </a:solidFill>
                          <a:latin typeface="Calibri" panose="020F0502020204030204"/>
                        </a:defRPr>
                      </a:lvl1pPr>
                      <a:lvl2pPr marL="914354" algn="l" defTabSz="1828709" rtl="0" eaLnBrk="1" latinLnBrk="0" hangingPunct="1">
                        <a:defRPr sz="3600" b="1" kern="1200">
                          <a:solidFill>
                            <a:schemeClr val="lt1"/>
                          </a:solidFill>
                          <a:latin typeface="Calibri" panose="020F0502020204030204"/>
                        </a:defRPr>
                      </a:lvl2pPr>
                      <a:lvl3pPr marL="1828709" algn="l" defTabSz="1828709" rtl="0" eaLnBrk="1" latinLnBrk="0" hangingPunct="1">
                        <a:defRPr sz="3600" b="1" kern="1200">
                          <a:solidFill>
                            <a:schemeClr val="lt1"/>
                          </a:solidFill>
                          <a:latin typeface="Calibri" panose="020F0502020204030204"/>
                        </a:defRPr>
                      </a:lvl3pPr>
                      <a:lvl4pPr marL="2743063" algn="l" defTabSz="1828709" rtl="0" eaLnBrk="1" latinLnBrk="0" hangingPunct="1">
                        <a:defRPr sz="3600" b="1" kern="1200">
                          <a:solidFill>
                            <a:schemeClr val="lt1"/>
                          </a:solidFill>
                          <a:latin typeface="Calibri" panose="020F0502020204030204"/>
                        </a:defRPr>
                      </a:lvl4pPr>
                      <a:lvl5pPr marL="3657417" algn="l" defTabSz="1828709" rtl="0" eaLnBrk="1" latinLnBrk="0" hangingPunct="1">
                        <a:defRPr sz="3600" b="1" kern="1200">
                          <a:solidFill>
                            <a:schemeClr val="lt1"/>
                          </a:solidFill>
                          <a:latin typeface="Calibri" panose="020F0502020204030204"/>
                        </a:defRPr>
                      </a:lvl5pPr>
                      <a:lvl6pPr marL="4571771" algn="l" defTabSz="1828709" rtl="0" eaLnBrk="1" latinLnBrk="0" hangingPunct="1">
                        <a:defRPr sz="3600" b="1" kern="1200">
                          <a:solidFill>
                            <a:schemeClr val="lt1"/>
                          </a:solidFill>
                          <a:latin typeface="Calibri" panose="020F0502020204030204"/>
                        </a:defRPr>
                      </a:lvl6pPr>
                      <a:lvl7pPr marL="5486126" algn="l" defTabSz="1828709" rtl="0" eaLnBrk="1" latinLnBrk="0" hangingPunct="1">
                        <a:defRPr sz="3600" b="1" kern="1200">
                          <a:solidFill>
                            <a:schemeClr val="lt1"/>
                          </a:solidFill>
                          <a:latin typeface="Calibri" panose="020F0502020204030204"/>
                        </a:defRPr>
                      </a:lvl7pPr>
                      <a:lvl8pPr marL="6400480" algn="l" defTabSz="1828709" rtl="0" eaLnBrk="1" latinLnBrk="0" hangingPunct="1">
                        <a:defRPr sz="3600" b="1" kern="1200">
                          <a:solidFill>
                            <a:schemeClr val="lt1"/>
                          </a:solidFill>
                          <a:latin typeface="Calibri" panose="020F0502020204030204"/>
                        </a:defRPr>
                      </a:lvl8pPr>
                      <a:lvl9pPr marL="7314834" algn="l" defTabSz="1828709" rtl="0" eaLnBrk="1" latinLnBrk="0" hangingPunct="1">
                        <a:defRPr sz="3600" b="1" kern="1200">
                          <a:solidFill>
                            <a:schemeClr val="lt1"/>
                          </a:solidFill>
                          <a:latin typeface="Calibri" panose="020F0502020204030204"/>
                        </a:defRPr>
                      </a:lvl9pPr>
                    </a:lstStyle>
                    <a:p>
                      <a:r>
                        <a:rPr lang="en-GB" sz="2000" b="1" kern="1200">
                          <a:solidFill>
                            <a:schemeClr val="bg1"/>
                          </a:solidFill>
                          <a:latin typeface="+mj-lt"/>
                          <a:ea typeface="+mn-ea"/>
                          <a:cs typeface="+mn-cs"/>
                        </a:rPr>
                        <a:t>Status</a:t>
                      </a: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gridSpan="2">
                  <a:txBody>
                    <a:bodyPr/>
                    <a:lstStyle>
                      <a:lvl1pPr marL="0" algn="l" defTabSz="1828709" rtl="0" eaLnBrk="1" latinLnBrk="0" hangingPunct="1">
                        <a:defRPr sz="3600" b="1" kern="1200">
                          <a:solidFill>
                            <a:schemeClr val="lt1"/>
                          </a:solidFill>
                          <a:latin typeface="Calibri" panose="020F0502020204030204"/>
                        </a:defRPr>
                      </a:lvl1pPr>
                      <a:lvl2pPr marL="914354" algn="l" defTabSz="1828709" rtl="0" eaLnBrk="1" latinLnBrk="0" hangingPunct="1">
                        <a:defRPr sz="3600" b="1" kern="1200">
                          <a:solidFill>
                            <a:schemeClr val="lt1"/>
                          </a:solidFill>
                          <a:latin typeface="Calibri" panose="020F0502020204030204"/>
                        </a:defRPr>
                      </a:lvl2pPr>
                      <a:lvl3pPr marL="1828709" algn="l" defTabSz="1828709" rtl="0" eaLnBrk="1" latinLnBrk="0" hangingPunct="1">
                        <a:defRPr sz="3600" b="1" kern="1200">
                          <a:solidFill>
                            <a:schemeClr val="lt1"/>
                          </a:solidFill>
                          <a:latin typeface="Calibri" panose="020F0502020204030204"/>
                        </a:defRPr>
                      </a:lvl3pPr>
                      <a:lvl4pPr marL="2743063" algn="l" defTabSz="1828709" rtl="0" eaLnBrk="1" latinLnBrk="0" hangingPunct="1">
                        <a:defRPr sz="3600" b="1" kern="1200">
                          <a:solidFill>
                            <a:schemeClr val="lt1"/>
                          </a:solidFill>
                          <a:latin typeface="Calibri" panose="020F0502020204030204"/>
                        </a:defRPr>
                      </a:lvl4pPr>
                      <a:lvl5pPr marL="3657417" algn="l" defTabSz="1828709" rtl="0" eaLnBrk="1" latinLnBrk="0" hangingPunct="1">
                        <a:defRPr sz="3600" b="1" kern="1200">
                          <a:solidFill>
                            <a:schemeClr val="lt1"/>
                          </a:solidFill>
                          <a:latin typeface="Calibri" panose="020F0502020204030204"/>
                        </a:defRPr>
                      </a:lvl5pPr>
                      <a:lvl6pPr marL="4571771" algn="l" defTabSz="1828709" rtl="0" eaLnBrk="1" latinLnBrk="0" hangingPunct="1">
                        <a:defRPr sz="3600" b="1" kern="1200">
                          <a:solidFill>
                            <a:schemeClr val="lt1"/>
                          </a:solidFill>
                          <a:latin typeface="Calibri" panose="020F0502020204030204"/>
                        </a:defRPr>
                      </a:lvl6pPr>
                      <a:lvl7pPr marL="5486126" algn="l" defTabSz="1828709" rtl="0" eaLnBrk="1" latinLnBrk="0" hangingPunct="1">
                        <a:defRPr sz="3600" b="1" kern="1200">
                          <a:solidFill>
                            <a:schemeClr val="lt1"/>
                          </a:solidFill>
                          <a:latin typeface="Calibri" panose="020F0502020204030204"/>
                        </a:defRPr>
                      </a:lvl7pPr>
                      <a:lvl8pPr marL="6400480" algn="l" defTabSz="1828709" rtl="0" eaLnBrk="1" latinLnBrk="0" hangingPunct="1">
                        <a:defRPr sz="3600" b="1" kern="1200">
                          <a:solidFill>
                            <a:schemeClr val="lt1"/>
                          </a:solidFill>
                          <a:latin typeface="Calibri" panose="020F0502020204030204"/>
                        </a:defRPr>
                      </a:lvl8pPr>
                      <a:lvl9pPr marL="7314834" algn="l" defTabSz="1828709" rtl="0" eaLnBrk="1" latinLnBrk="0" hangingPunct="1">
                        <a:defRPr sz="3600" b="1" kern="1200">
                          <a:solidFill>
                            <a:schemeClr val="lt1"/>
                          </a:solidFill>
                          <a:latin typeface="Calibri" panose="020F0502020204030204"/>
                        </a:defRPr>
                      </a:lvl9pPr>
                    </a:lstStyle>
                    <a:p>
                      <a:r>
                        <a:rPr lang="en-GB" sz="2000" b="1">
                          <a:solidFill>
                            <a:schemeClr val="bg1"/>
                          </a:solidFill>
                          <a:latin typeface="+mj-lt"/>
                        </a:rPr>
                        <a:t>Target Date</a:t>
                      </a: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hMerge="1">
                  <a:txBody>
                    <a:bodyPr/>
                    <a:lstStyle>
                      <a:lvl1pPr marL="0" algn="l" defTabSz="1828709" rtl="0" eaLnBrk="1" latinLnBrk="0" hangingPunct="1">
                        <a:defRPr sz="3600" b="1" kern="1200">
                          <a:solidFill>
                            <a:schemeClr val="lt1"/>
                          </a:solidFill>
                          <a:latin typeface="Calibri" panose="020F0502020204030204"/>
                        </a:defRPr>
                      </a:lvl1pPr>
                      <a:lvl2pPr marL="914354" algn="l" defTabSz="1828709" rtl="0" eaLnBrk="1" latinLnBrk="0" hangingPunct="1">
                        <a:defRPr sz="3600" b="1" kern="1200">
                          <a:solidFill>
                            <a:schemeClr val="lt1"/>
                          </a:solidFill>
                          <a:latin typeface="Calibri" panose="020F0502020204030204"/>
                        </a:defRPr>
                      </a:lvl2pPr>
                      <a:lvl3pPr marL="1828709" algn="l" defTabSz="1828709" rtl="0" eaLnBrk="1" latinLnBrk="0" hangingPunct="1">
                        <a:defRPr sz="3600" b="1" kern="1200">
                          <a:solidFill>
                            <a:schemeClr val="lt1"/>
                          </a:solidFill>
                          <a:latin typeface="Calibri" panose="020F0502020204030204"/>
                        </a:defRPr>
                      </a:lvl3pPr>
                      <a:lvl4pPr marL="2743063" algn="l" defTabSz="1828709" rtl="0" eaLnBrk="1" latinLnBrk="0" hangingPunct="1">
                        <a:defRPr sz="3600" b="1" kern="1200">
                          <a:solidFill>
                            <a:schemeClr val="lt1"/>
                          </a:solidFill>
                          <a:latin typeface="Calibri" panose="020F0502020204030204"/>
                        </a:defRPr>
                      </a:lvl4pPr>
                      <a:lvl5pPr marL="3657417" algn="l" defTabSz="1828709" rtl="0" eaLnBrk="1" latinLnBrk="0" hangingPunct="1">
                        <a:defRPr sz="3600" b="1" kern="1200">
                          <a:solidFill>
                            <a:schemeClr val="lt1"/>
                          </a:solidFill>
                          <a:latin typeface="Calibri" panose="020F0502020204030204"/>
                        </a:defRPr>
                      </a:lvl5pPr>
                      <a:lvl6pPr marL="4571771" algn="l" defTabSz="1828709" rtl="0" eaLnBrk="1" latinLnBrk="0" hangingPunct="1">
                        <a:defRPr sz="3600" b="1" kern="1200">
                          <a:solidFill>
                            <a:schemeClr val="lt1"/>
                          </a:solidFill>
                          <a:latin typeface="Calibri" panose="020F0502020204030204"/>
                        </a:defRPr>
                      </a:lvl6pPr>
                      <a:lvl7pPr marL="5486126" algn="l" defTabSz="1828709" rtl="0" eaLnBrk="1" latinLnBrk="0" hangingPunct="1">
                        <a:defRPr sz="3600" b="1" kern="1200">
                          <a:solidFill>
                            <a:schemeClr val="lt1"/>
                          </a:solidFill>
                          <a:latin typeface="Calibri" panose="020F0502020204030204"/>
                        </a:defRPr>
                      </a:lvl7pPr>
                      <a:lvl8pPr marL="6400480" algn="l" defTabSz="1828709" rtl="0" eaLnBrk="1" latinLnBrk="0" hangingPunct="1">
                        <a:defRPr sz="3600" b="1" kern="1200">
                          <a:solidFill>
                            <a:schemeClr val="lt1"/>
                          </a:solidFill>
                          <a:latin typeface="Calibri" panose="020F0502020204030204"/>
                        </a:defRPr>
                      </a:lvl8pPr>
                      <a:lvl9pPr marL="7314834" algn="l" defTabSz="1828709" rtl="0" eaLnBrk="1" latinLnBrk="0" hangingPunct="1">
                        <a:defRPr sz="3600" b="1" kern="1200">
                          <a:solidFill>
                            <a:schemeClr val="lt1"/>
                          </a:solidFill>
                          <a:latin typeface="Calibri" panose="020F0502020204030204"/>
                        </a:defRPr>
                      </a:lvl9pPr>
                    </a:lstStyle>
                    <a:p>
                      <a:endParaRPr/>
                    </a:p>
                  </a:txBody>
                  <a:tcPr marL="71995" marR="71995" marT="47997" marB="47997" anchor="ctr" anchorCtr="1">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lvl1pPr marL="0" algn="l" defTabSz="1828709" rtl="0" eaLnBrk="1" latinLnBrk="0" hangingPunct="1">
                        <a:defRPr sz="3600" b="1" kern="1200">
                          <a:solidFill>
                            <a:schemeClr val="lt1"/>
                          </a:solidFill>
                          <a:latin typeface="Calibri" panose="020F0502020204030204"/>
                        </a:defRPr>
                      </a:lvl1pPr>
                      <a:lvl2pPr marL="914354" algn="l" defTabSz="1828709" rtl="0" eaLnBrk="1" latinLnBrk="0" hangingPunct="1">
                        <a:defRPr sz="3600" b="1" kern="1200">
                          <a:solidFill>
                            <a:schemeClr val="lt1"/>
                          </a:solidFill>
                          <a:latin typeface="Calibri" panose="020F0502020204030204"/>
                        </a:defRPr>
                      </a:lvl2pPr>
                      <a:lvl3pPr marL="1828709" algn="l" defTabSz="1828709" rtl="0" eaLnBrk="1" latinLnBrk="0" hangingPunct="1">
                        <a:defRPr sz="3600" b="1" kern="1200">
                          <a:solidFill>
                            <a:schemeClr val="lt1"/>
                          </a:solidFill>
                          <a:latin typeface="Calibri" panose="020F0502020204030204"/>
                        </a:defRPr>
                      </a:lvl3pPr>
                      <a:lvl4pPr marL="2743063" algn="l" defTabSz="1828709" rtl="0" eaLnBrk="1" latinLnBrk="0" hangingPunct="1">
                        <a:defRPr sz="3600" b="1" kern="1200">
                          <a:solidFill>
                            <a:schemeClr val="lt1"/>
                          </a:solidFill>
                          <a:latin typeface="Calibri" panose="020F0502020204030204"/>
                        </a:defRPr>
                      </a:lvl4pPr>
                      <a:lvl5pPr marL="3657417" algn="l" defTabSz="1828709" rtl="0" eaLnBrk="1" latinLnBrk="0" hangingPunct="1">
                        <a:defRPr sz="3600" b="1" kern="1200">
                          <a:solidFill>
                            <a:schemeClr val="lt1"/>
                          </a:solidFill>
                          <a:latin typeface="Calibri" panose="020F0502020204030204"/>
                        </a:defRPr>
                      </a:lvl5pPr>
                      <a:lvl6pPr marL="4571771" algn="l" defTabSz="1828709" rtl="0" eaLnBrk="1" latinLnBrk="0" hangingPunct="1">
                        <a:defRPr sz="3600" b="1" kern="1200">
                          <a:solidFill>
                            <a:schemeClr val="lt1"/>
                          </a:solidFill>
                          <a:latin typeface="Calibri" panose="020F0502020204030204"/>
                        </a:defRPr>
                      </a:lvl6pPr>
                      <a:lvl7pPr marL="5486126" algn="l" defTabSz="1828709" rtl="0" eaLnBrk="1" latinLnBrk="0" hangingPunct="1">
                        <a:defRPr sz="3600" b="1" kern="1200">
                          <a:solidFill>
                            <a:schemeClr val="lt1"/>
                          </a:solidFill>
                          <a:latin typeface="Calibri" panose="020F0502020204030204"/>
                        </a:defRPr>
                      </a:lvl7pPr>
                      <a:lvl8pPr marL="6400480" algn="l" defTabSz="1828709" rtl="0" eaLnBrk="1" latinLnBrk="0" hangingPunct="1">
                        <a:defRPr sz="3600" b="1" kern="1200">
                          <a:solidFill>
                            <a:schemeClr val="lt1"/>
                          </a:solidFill>
                          <a:latin typeface="Calibri" panose="020F0502020204030204"/>
                        </a:defRPr>
                      </a:lvl8pPr>
                      <a:lvl9pPr marL="7314834" algn="l" defTabSz="1828709" rtl="0" eaLnBrk="1" latinLnBrk="0" hangingPunct="1">
                        <a:defRPr sz="3600" b="1" kern="1200">
                          <a:solidFill>
                            <a:schemeClr val="lt1"/>
                          </a:solidFill>
                          <a:latin typeface="Calibri" panose="020F0502020204030204"/>
                        </a:defRPr>
                      </a:lvl9pPr>
                    </a:lstStyle>
                    <a:p>
                      <a:pPr lvl="0">
                        <a:buNone/>
                      </a:pPr>
                      <a:r>
                        <a:rPr lang="en-GB" sz="2400" b="1" kern="1200">
                          <a:solidFill>
                            <a:schemeClr val="bg1"/>
                          </a:solidFill>
                          <a:latin typeface="Calibri"/>
                          <a:ea typeface="+mn-ea"/>
                          <a:cs typeface="+mn-cs"/>
                        </a:rPr>
                        <a:t>Comments</a:t>
                      </a:r>
                      <a:endParaRPr lang="en-US"/>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extLst>
                  <a:ext uri="{0D108BD9-81ED-4DB2-BD59-A6C34878D82A}">
                    <a16:rowId xmlns:a16="http://schemas.microsoft.com/office/drawing/2014/main" val="1284441015"/>
                  </a:ext>
                </a:extLst>
              </a:tr>
              <a:tr h="146340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b="1" kern="1200">
                          <a:solidFill>
                            <a:schemeClr val="tx1"/>
                          </a:solidFill>
                          <a:latin typeface="+mj-lt"/>
                          <a:ea typeface="+mn-ea"/>
                          <a:cs typeface="+mn-cs"/>
                        </a:rPr>
                        <a:t>YES</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2000" b="1" kern="1200">
                        <a:solidFill>
                          <a:schemeClr val="bg1"/>
                        </a:solidFill>
                        <a:latin typeface="+mj-lt"/>
                        <a:ea typeface="+mn-ea"/>
                        <a:cs typeface="+mn-cs"/>
                      </a:endParaRPr>
                    </a:p>
                  </a:txBody>
                  <a:tcPr marL="71995" marR="71995" marT="47997" marB="47997"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800" b="0" i="1" kern="1200" dirty="0">
                          <a:solidFill>
                            <a:schemeClr val="bg1">
                              <a:lumMod val="50000"/>
                            </a:schemeClr>
                          </a:solidFill>
                          <a:latin typeface="+mn-lt"/>
                          <a:ea typeface="+mn-ea"/>
                          <a:cs typeface="+mn-cs"/>
                        </a:rPr>
                        <a:t>[Add the new work items that have been </a:t>
                      </a:r>
                      <a:r>
                        <a:rPr lang="en-GB" sz="1800" b="1" i="1" kern="1200" dirty="0">
                          <a:solidFill>
                            <a:schemeClr val="bg1">
                              <a:lumMod val="50000"/>
                            </a:schemeClr>
                          </a:solidFill>
                          <a:latin typeface="+mn-lt"/>
                          <a:ea typeface="+mn-ea"/>
                          <a:cs typeface="+mn-cs"/>
                        </a:rPr>
                        <a:t>approved since the last report</a:t>
                      </a:r>
                      <a:r>
                        <a:rPr lang="en-GB" sz="1800" b="0" i="1" kern="1200" dirty="0">
                          <a:solidFill>
                            <a:schemeClr val="bg1">
                              <a:lumMod val="50000"/>
                            </a:schemeClr>
                          </a:solidFill>
                          <a:latin typeface="+mn-lt"/>
                          <a:ea typeface="+mn-ea"/>
                          <a:cs typeface="+mn-cs"/>
                        </a:rPr>
                        <a:t>. If there is none, leave this empty] Work Item Title and Short description]</a:t>
                      </a:r>
                      <a:endParaRPr lang="en-US" dirty="0"/>
                    </a:p>
                  </a:txBody>
                  <a:tcPr marL="71995" marR="71995" marT="47997" marB="47997"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p>
                      <a:r>
                        <a:rPr lang="en-GB" sz="1800" b="0" i="1" kern="1200">
                          <a:solidFill>
                            <a:schemeClr val="bg1">
                              <a:lumMod val="50000"/>
                            </a:schemeClr>
                          </a:solidFill>
                          <a:latin typeface="+mn-lt"/>
                          <a:ea typeface="+mn-ea"/>
                          <a:cs typeface="+mn-cs"/>
                        </a:rPr>
                        <a:t>[Work Item Number as displayed in MG] </a:t>
                      </a: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800" b="1" kern="1200">
                          <a:solidFill>
                            <a:schemeClr val="bg1"/>
                          </a:solidFill>
                          <a:latin typeface="+mn-lt"/>
                          <a:ea typeface="+mn-ea"/>
                          <a:cs typeface="+mn-cs"/>
                        </a:rPr>
                        <a:t>Active  </a:t>
                      </a: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1" kern="1200">
                          <a:solidFill>
                            <a:schemeClr val="bg1">
                              <a:lumMod val="50000"/>
                            </a:schemeClr>
                          </a:solidFill>
                          <a:latin typeface="+mn-lt"/>
                          <a:ea typeface="+mn-ea"/>
                          <a:cs typeface="+mn-cs"/>
                        </a:rPr>
                        <a:t>[DD/MM/YY]</a:t>
                      </a:r>
                    </a:p>
                  </a:txBody>
                  <a:tcPr marL="0" marR="0"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2000" b="0" kern="1200">
                        <a:solidFill>
                          <a:schemeClr val="bg1">
                            <a:lumMod val="50000"/>
                          </a:schemeClr>
                        </a:solidFill>
                        <a:latin typeface="Calibri" panose="020F0502020204030204"/>
                        <a:ea typeface="+mn-ea"/>
                        <a:cs typeface="+mn-cs"/>
                      </a:endParaRPr>
                    </a:p>
                  </a:txBody>
                  <a:tcPr marL="0" marR="0" marT="47997" marB="47997" anchor="ctr" anchorCtr="1">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p>
                      <a:pPr marL="0" marR="0" lvl="0" indent="0" algn="l" rtl="0">
                        <a:lnSpc>
                          <a:spcPct val="100000"/>
                        </a:lnSpc>
                        <a:spcBef>
                          <a:spcPts val="0"/>
                        </a:spcBef>
                        <a:spcAft>
                          <a:spcPts val="0"/>
                        </a:spcAft>
                        <a:buClrTx/>
                        <a:buSzTx/>
                        <a:buFontTx/>
                        <a:buNone/>
                      </a:pPr>
                      <a:r>
                        <a:rPr lang="en-US" sz="1800" b="0" i="1" kern="1200">
                          <a:solidFill>
                            <a:schemeClr val="bg1">
                              <a:lumMod val="50000"/>
                            </a:schemeClr>
                          </a:solidFill>
                          <a:latin typeface="+mn-lt"/>
                          <a:ea typeface="+mn-ea"/>
                          <a:cs typeface="+mn-cs"/>
                        </a:rPr>
                        <a:t>[Add any key information for ISAG. Free Text]</a:t>
                      </a:r>
                      <a:endParaRPr lang="en-US"/>
                    </a:p>
                    <a:p>
                      <a:pPr marL="0" marR="0" lvl="0" indent="0" algn="l" defTabSz="914400" rtl="0">
                        <a:lnSpc>
                          <a:spcPct val="100000"/>
                        </a:lnSpc>
                        <a:spcBef>
                          <a:spcPts val="0"/>
                        </a:spcBef>
                        <a:spcAft>
                          <a:spcPts val="0"/>
                        </a:spcAft>
                        <a:buClrTx/>
                        <a:buSzTx/>
                        <a:buFontTx/>
                        <a:buNone/>
                        <a:tabLst/>
                        <a:defRPr/>
                      </a:pPr>
                      <a:endParaRPr lang="en-US" sz="1800" b="0" i="1" kern="1200">
                        <a:solidFill>
                          <a:schemeClr val="bg1">
                            <a:lumMod val="50000"/>
                          </a:schemeClr>
                        </a:solidFill>
                        <a:latin typeface="+mn-lt"/>
                        <a:ea typeface="+mn-ea"/>
                        <a:cs typeface="+mn-cs"/>
                      </a:endParaRPr>
                    </a:p>
                  </a:txBody>
                  <a:tcPr marL="182868" marR="182868"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371961441"/>
                  </a:ext>
                </a:extLst>
              </a:tr>
              <a:tr h="496511">
                <a:tc>
                  <a:txBody>
                    <a:bodyPr/>
                    <a:lstStyle>
                      <a:lvl1pPr marL="0" algn="l" defTabSz="1828709" rtl="0" eaLnBrk="1" latinLnBrk="0" hangingPunct="1">
                        <a:defRPr sz="3600" b="1" kern="1200">
                          <a:solidFill>
                            <a:schemeClr val="lt1"/>
                          </a:solidFill>
                          <a:latin typeface="Calibri" panose="020F0502020204030204"/>
                        </a:defRPr>
                      </a:lvl1pPr>
                      <a:lvl2pPr marL="914354" algn="l" defTabSz="1828709" rtl="0" eaLnBrk="1" latinLnBrk="0" hangingPunct="1">
                        <a:defRPr sz="3600" b="1" kern="1200">
                          <a:solidFill>
                            <a:schemeClr val="lt1"/>
                          </a:solidFill>
                          <a:latin typeface="Calibri" panose="020F0502020204030204"/>
                        </a:defRPr>
                      </a:lvl2pPr>
                      <a:lvl3pPr marL="1828709" algn="l" defTabSz="1828709" rtl="0" eaLnBrk="1" latinLnBrk="0" hangingPunct="1">
                        <a:defRPr sz="3600" b="1" kern="1200">
                          <a:solidFill>
                            <a:schemeClr val="lt1"/>
                          </a:solidFill>
                          <a:latin typeface="Calibri" panose="020F0502020204030204"/>
                        </a:defRPr>
                      </a:lvl3pPr>
                      <a:lvl4pPr marL="2743063" algn="l" defTabSz="1828709" rtl="0" eaLnBrk="1" latinLnBrk="0" hangingPunct="1">
                        <a:defRPr sz="3600" b="1" kern="1200">
                          <a:solidFill>
                            <a:schemeClr val="lt1"/>
                          </a:solidFill>
                          <a:latin typeface="Calibri" panose="020F0502020204030204"/>
                        </a:defRPr>
                      </a:lvl4pPr>
                      <a:lvl5pPr marL="3657417" algn="l" defTabSz="1828709" rtl="0" eaLnBrk="1" latinLnBrk="0" hangingPunct="1">
                        <a:defRPr sz="3600" b="1" kern="1200">
                          <a:solidFill>
                            <a:schemeClr val="lt1"/>
                          </a:solidFill>
                          <a:latin typeface="Calibri" panose="020F0502020204030204"/>
                        </a:defRPr>
                      </a:lvl5pPr>
                      <a:lvl6pPr marL="4571771" algn="l" defTabSz="1828709" rtl="0" eaLnBrk="1" latinLnBrk="0" hangingPunct="1">
                        <a:defRPr sz="3600" b="1" kern="1200">
                          <a:solidFill>
                            <a:schemeClr val="lt1"/>
                          </a:solidFill>
                          <a:latin typeface="Calibri" panose="020F0502020204030204"/>
                        </a:defRPr>
                      </a:lvl6pPr>
                      <a:lvl7pPr marL="5486126" algn="l" defTabSz="1828709" rtl="0" eaLnBrk="1" latinLnBrk="0" hangingPunct="1">
                        <a:defRPr sz="3600" b="1" kern="1200">
                          <a:solidFill>
                            <a:schemeClr val="lt1"/>
                          </a:solidFill>
                          <a:latin typeface="Calibri" panose="020F0502020204030204"/>
                        </a:defRPr>
                      </a:lvl7pPr>
                      <a:lvl8pPr marL="6400480" algn="l" defTabSz="1828709" rtl="0" eaLnBrk="1" latinLnBrk="0" hangingPunct="1">
                        <a:defRPr sz="3600" b="1" kern="1200">
                          <a:solidFill>
                            <a:schemeClr val="lt1"/>
                          </a:solidFill>
                          <a:latin typeface="Calibri" panose="020F0502020204030204"/>
                        </a:defRPr>
                      </a:lvl8pPr>
                      <a:lvl9pPr marL="7314834" algn="l" defTabSz="1828709" rtl="0" eaLnBrk="1" latinLnBrk="0" hangingPunct="1">
                        <a:defRPr sz="3600" b="1" kern="1200">
                          <a:solidFill>
                            <a:schemeClr val="lt1"/>
                          </a:solidFill>
                          <a:latin typeface="Calibri" panose="020F0502020204030204"/>
                        </a:defRPr>
                      </a:lvl9pPr>
                    </a:lstStyle>
                    <a:p>
                      <a:r>
                        <a:rPr lang="en-GB" sz="2000" b="1" kern="1200">
                          <a:solidFill>
                            <a:schemeClr val="bg1"/>
                          </a:solidFill>
                          <a:latin typeface="+mj-lt"/>
                          <a:ea typeface="+mn-ea"/>
                          <a:cs typeface="+mn-cs"/>
                        </a:rPr>
                        <a:t>AA.35</a:t>
                      </a:r>
                    </a:p>
                  </a:txBody>
                  <a:tcPr marL="71995" marR="71995" marT="47997" marB="47997"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lvl1pPr marL="0" algn="l" defTabSz="1828709" rtl="0" eaLnBrk="1" latinLnBrk="0" hangingPunct="1">
                        <a:defRPr sz="3600" b="1" kern="1200">
                          <a:solidFill>
                            <a:schemeClr val="lt1"/>
                          </a:solidFill>
                          <a:latin typeface="Calibri" panose="020F0502020204030204"/>
                        </a:defRPr>
                      </a:lvl1pPr>
                      <a:lvl2pPr marL="914354" algn="l" defTabSz="1828709" rtl="0" eaLnBrk="1" latinLnBrk="0" hangingPunct="1">
                        <a:defRPr sz="3600" b="1" kern="1200">
                          <a:solidFill>
                            <a:schemeClr val="lt1"/>
                          </a:solidFill>
                          <a:latin typeface="Calibri" panose="020F0502020204030204"/>
                        </a:defRPr>
                      </a:lvl2pPr>
                      <a:lvl3pPr marL="1828709" algn="l" defTabSz="1828709" rtl="0" eaLnBrk="1" latinLnBrk="0" hangingPunct="1">
                        <a:defRPr sz="3600" b="1" kern="1200">
                          <a:solidFill>
                            <a:schemeClr val="lt1"/>
                          </a:solidFill>
                          <a:latin typeface="Calibri" panose="020F0502020204030204"/>
                        </a:defRPr>
                      </a:lvl3pPr>
                      <a:lvl4pPr marL="2743063" algn="l" defTabSz="1828709" rtl="0" eaLnBrk="1" latinLnBrk="0" hangingPunct="1">
                        <a:defRPr sz="3600" b="1" kern="1200">
                          <a:solidFill>
                            <a:schemeClr val="lt1"/>
                          </a:solidFill>
                          <a:latin typeface="Calibri" panose="020F0502020204030204"/>
                        </a:defRPr>
                      </a:lvl4pPr>
                      <a:lvl5pPr marL="3657417" algn="l" defTabSz="1828709" rtl="0" eaLnBrk="1" latinLnBrk="0" hangingPunct="1">
                        <a:defRPr sz="3600" b="1" kern="1200">
                          <a:solidFill>
                            <a:schemeClr val="lt1"/>
                          </a:solidFill>
                          <a:latin typeface="Calibri" panose="020F0502020204030204"/>
                        </a:defRPr>
                      </a:lvl5pPr>
                      <a:lvl6pPr marL="4571771" algn="l" defTabSz="1828709" rtl="0" eaLnBrk="1" latinLnBrk="0" hangingPunct="1">
                        <a:defRPr sz="3600" b="1" kern="1200">
                          <a:solidFill>
                            <a:schemeClr val="lt1"/>
                          </a:solidFill>
                          <a:latin typeface="Calibri" panose="020F0502020204030204"/>
                        </a:defRPr>
                      </a:lvl6pPr>
                      <a:lvl7pPr marL="5486126" algn="l" defTabSz="1828709" rtl="0" eaLnBrk="1" latinLnBrk="0" hangingPunct="1">
                        <a:defRPr sz="3600" b="1" kern="1200">
                          <a:solidFill>
                            <a:schemeClr val="lt1"/>
                          </a:solidFill>
                          <a:latin typeface="Calibri" panose="020F0502020204030204"/>
                        </a:defRPr>
                      </a:lvl7pPr>
                      <a:lvl8pPr marL="6400480" algn="l" defTabSz="1828709" rtl="0" eaLnBrk="1" latinLnBrk="0" hangingPunct="1">
                        <a:defRPr sz="3600" b="1" kern="1200">
                          <a:solidFill>
                            <a:schemeClr val="lt1"/>
                          </a:solidFill>
                          <a:latin typeface="Calibri" panose="020F0502020204030204"/>
                        </a:defRPr>
                      </a:lvl8pPr>
                      <a:lvl9pPr marL="7314834" algn="l" defTabSz="1828709" rtl="0" eaLnBrk="1" latinLnBrk="0" hangingPunct="1">
                        <a:defRPr sz="3600" b="1" kern="1200">
                          <a:solidFill>
                            <a:schemeClr val="lt1"/>
                          </a:solidFill>
                          <a:latin typeface="Calibri" panose="020F0502020204030204"/>
                        </a:defRPr>
                      </a:lvl9pPr>
                    </a:lstStyle>
                    <a:p>
                      <a:r>
                        <a:rPr lang="en-GB" sz="2000" b="1" i="1" kern="1200">
                          <a:solidFill>
                            <a:srgbClr val="FF0000"/>
                          </a:solidFill>
                          <a:latin typeface="+mj-lt"/>
                          <a:ea typeface="+mn-ea"/>
                          <a:cs typeface="+mn-cs"/>
                        </a:rPr>
                        <a:t>Closed</a:t>
                      </a:r>
                      <a:r>
                        <a:rPr lang="en-GB" sz="2000" b="1" kern="1200">
                          <a:solidFill>
                            <a:schemeClr val="bg1"/>
                          </a:solidFill>
                          <a:latin typeface="+mj-lt"/>
                          <a:ea typeface="+mn-ea"/>
                          <a:cs typeface="+mn-cs"/>
                        </a:rPr>
                        <a:t>  or </a:t>
                      </a:r>
                      <a:r>
                        <a:rPr lang="en-GB" sz="2000" b="1" i="1" kern="1200">
                          <a:solidFill>
                            <a:srgbClr val="FF0000"/>
                          </a:solidFill>
                          <a:latin typeface="+mj-lt"/>
                          <a:ea typeface="+mn-ea"/>
                          <a:cs typeface="+mn-cs"/>
                        </a:rPr>
                        <a:t>Withdrawn</a:t>
                      </a:r>
                      <a:r>
                        <a:rPr lang="en-GB" sz="2000" b="1" kern="1200">
                          <a:solidFill>
                            <a:schemeClr val="bg1"/>
                          </a:solidFill>
                          <a:latin typeface="+mj-lt"/>
                          <a:ea typeface="+mn-ea"/>
                          <a:cs typeface="+mn-cs"/>
                        </a:rPr>
                        <a:t> Work Item(s)</a:t>
                      </a:r>
                    </a:p>
                  </a:txBody>
                  <a:tcPr marL="71995" marR="71995" marT="47997" marB="47997"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marL="0" marR="0" lvl="0" indent="0" algn="l" defTabSz="1828709" rtl="0" eaLnBrk="1" fontAlgn="auto" latinLnBrk="0" hangingPunct="1">
                        <a:lnSpc>
                          <a:spcPct val="100000"/>
                        </a:lnSpc>
                        <a:spcBef>
                          <a:spcPts val="0"/>
                        </a:spcBef>
                        <a:spcAft>
                          <a:spcPts val="0"/>
                        </a:spcAft>
                        <a:buClrTx/>
                        <a:buSzTx/>
                        <a:buFontTx/>
                        <a:buNone/>
                        <a:tabLst/>
                        <a:defRPr/>
                      </a:pPr>
                      <a:r>
                        <a:rPr lang="en-GB" sz="2000" b="1" kern="1200">
                          <a:solidFill>
                            <a:schemeClr val="bg1"/>
                          </a:solidFill>
                          <a:latin typeface="+mj-lt"/>
                          <a:ea typeface="+mn-ea"/>
                          <a:cs typeface="+mn-cs"/>
                        </a:rPr>
                        <a:t>Work Item No</a:t>
                      </a: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r>
                        <a:rPr lang="en-GB" sz="2000" b="1" kern="1200">
                          <a:solidFill>
                            <a:schemeClr val="bg1"/>
                          </a:solidFill>
                          <a:latin typeface="+mj-lt"/>
                          <a:ea typeface="+mn-ea"/>
                          <a:cs typeface="+mn-cs"/>
                        </a:rPr>
                        <a:t>Status</a:t>
                      </a: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b="1" kern="1200">
                          <a:solidFill>
                            <a:schemeClr val="bg1"/>
                          </a:solidFill>
                          <a:latin typeface="+mj-lt"/>
                          <a:ea typeface="+mn-ea"/>
                          <a:cs typeface="+mn-cs"/>
                        </a:rPr>
                        <a:t>Closing/Withdrawn Date</a:t>
                      </a:r>
                    </a:p>
                  </a:txBody>
                  <a:tcPr marL="0" marR="0"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hMerge="1">
                  <a:txBody>
                    <a:bodyPr/>
                    <a:lstStyle/>
                    <a:p>
                      <a:endParaRPr lang="en-GB"/>
                    </a:p>
                  </a:txBody>
                  <a:tcPr>
                    <a:lnT w="12700" cap="flat" cmpd="sng" algn="ctr">
                      <a:solidFill>
                        <a:srgbClr val="FF0000"/>
                      </a:solidFill>
                      <a:prstDash val="solid"/>
                      <a:round/>
                      <a:headEnd type="none" w="med" len="med"/>
                      <a:tailEnd type="none" w="med" len="med"/>
                    </a:lnT>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kern="1200">
                          <a:solidFill>
                            <a:schemeClr val="bg1"/>
                          </a:solidFill>
                          <a:latin typeface="+mj-lt"/>
                          <a:ea typeface="+mn-ea"/>
                          <a:cs typeface="+mn-cs"/>
                        </a:rPr>
                        <a:t>Closing/Withdrawn Reasons</a:t>
                      </a:r>
                    </a:p>
                  </a:txBody>
                  <a:tcPr marL="182868" marR="182868" marT="47997" marB="47997"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extLst>
                  <a:ext uri="{0D108BD9-81ED-4DB2-BD59-A6C34878D82A}">
                    <a16:rowId xmlns:a16="http://schemas.microsoft.com/office/drawing/2014/main" val="1680608409"/>
                  </a:ext>
                </a:extLst>
              </a:tr>
              <a:tr h="192418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b="1" kern="1200">
                          <a:solidFill>
                            <a:schemeClr val="tx1"/>
                          </a:solidFill>
                          <a:latin typeface="+mj-lt"/>
                          <a:ea typeface="+mn-ea"/>
                          <a:cs typeface="+mn-cs"/>
                        </a:rPr>
                        <a:t>YES</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2000" b="1" kern="1200">
                        <a:solidFill>
                          <a:schemeClr val="bg1"/>
                        </a:solidFill>
                        <a:latin typeface="+mj-lt"/>
                        <a:ea typeface="+mn-ea"/>
                        <a:cs typeface="+mn-cs"/>
                      </a:endParaRPr>
                    </a:p>
                  </a:txBody>
                  <a:tcPr marL="71995" marR="71995" marT="47997" marB="47997"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800" b="0" i="1" kern="1200">
                          <a:solidFill>
                            <a:schemeClr val="bg1">
                              <a:lumMod val="50000"/>
                            </a:schemeClr>
                          </a:solidFill>
                          <a:latin typeface="+mn-lt"/>
                          <a:ea typeface="+mn-ea"/>
                          <a:cs typeface="+mn-cs"/>
                        </a:rPr>
                        <a:t>[Add the work items that have been closed or withdrawn s</a:t>
                      </a:r>
                      <a:r>
                        <a:rPr lang="en-GB" sz="1800" b="1" i="1" kern="1200">
                          <a:solidFill>
                            <a:schemeClr val="bg1">
                              <a:lumMod val="50000"/>
                            </a:schemeClr>
                          </a:solidFill>
                          <a:latin typeface="+mn-lt"/>
                          <a:ea typeface="+mn-ea"/>
                          <a:cs typeface="+mn-cs"/>
                        </a:rPr>
                        <a:t>ince the last report.</a:t>
                      </a:r>
                      <a:r>
                        <a:rPr lang="en-GB" sz="1800" b="0" i="1" kern="1200">
                          <a:solidFill>
                            <a:schemeClr val="bg1">
                              <a:lumMod val="50000"/>
                            </a:schemeClr>
                          </a:solidFill>
                          <a:latin typeface="+mn-lt"/>
                          <a:ea typeface="+mn-ea"/>
                          <a:cs typeface="+mn-cs"/>
                        </a:rPr>
                        <a:t> If there is none, leave this empty Work Item Title and Short description]</a:t>
                      </a: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1" kern="1200">
                        <a:solidFill>
                          <a:schemeClr val="bg1">
                            <a:lumMod val="50000"/>
                          </a:schemeClr>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1" kern="1200">
                        <a:solidFill>
                          <a:schemeClr val="bg1">
                            <a:lumMod val="50000"/>
                          </a:schemeClr>
                        </a:solidFill>
                        <a:latin typeface="+mn-lt"/>
                        <a:ea typeface="+mn-ea"/>
                        <a:cs typeface="+mn-cs"/>
                      </a:endParaRPr>
                    </a:p>
                  </a:txBody>
                  <a:tcPr marL="71995" marR="71995" marT="47997" marB="47997"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p>
                      <a:r>
                        <a:rPr lang="en-GB" sz="1800" b="0" i="1" kern="1200">
                          <a:solidFill>
                            <a:schemeClr val="bg1">
                              <a:lumMod val="50000"/>
                            </a:schemeClr>
                          </a:solidFill>
                          <a:latin typeface="+mn-lt"/>
                          <a:ea typeface="+mn-ea"/>
                          <a:cs typeface="+mn-cs"/>
                        </a:rPr>
                        <a:t>[Work Item Number as displayed in MG]</a:t>
                      </a: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en-GB" sz="1800" b="1" kern="1200" dirty="0">
                          <a:solidFill>
                            <a:schemeClr val="bg1"/>
                          </a:solidFill>
                          <a:latin typeface="+mn-lt"/>
                          <a:ea typeface="+mn-ea"/>
                          <a:cs typeface="+mn-cs"/>
                        </a:rPr>
                        <a:t>Closed/</a:t>
                      </a:r>
                    </a:p>
                    <a:p>
                      <a:r>
                        <a:rPr lang="en-GB" sz="1800" b="1" kern="1200" dirty="0">
                          <a:solidFill>
                            <a:schemeClr val="bg1"/>
                          </a:solidFill>
                          <a:latin typeface="+mn-lt"/>
                          <a:ea typeface="+mn-ea"/>
                          <a:cs typeface="+mn-cs"/>
                        </a:rPr>
                        <a:t>Withdrawn</a:t>
                      </a: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1" kern="1200" dirty="0">
                          <a:solidFill>
                            <a:schemeClr val="bg1">
                              <a:lumMod val="50000"/>
                            </a:schemeClr>
                          </a:solidFill>
                          <a:latin typeface="+mn-lt"/>
                          <a:ea typeface="+mn-ea"/>
                          <a:cs typeface="+mn-cs"/>
                        </a:rPr>
                        <a:t>[Add the date since the Work Item is considered as closed]</a:t>
                      </a:r>
                    </a:p>
                  </a:txBody>
                  <a:tcPr marL="0" marR="0" marT="47997" marB="47997"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h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1" kern="1200" dirty="0">
                          <a:solidFill>
                            <a:schemeClr val="bg1">
                              <a:lumMod val="50000"/>
                            </a:schemeClr>
                          </a:solidFill>
                          <a:latin typeface="+mn-lt"/>
                          <a:ea typeface="+mn-ea"/>
                          <a:cs typeface="+mn-cs"/>
                        </a:rPr>
                        <a:t>[Add the reason why the work item has been closed or withdrawn. Free Text]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i="1" kern="1200" dirty="0">
                        <a:solidFill>
                          <a:schemeClr val="bg1">
                            <a:lumMod val="50000"/>
                          </a:schemeClr>
                        </a:solidFill>
                        <a:latin typeface="+mn-lt"/>
                        <a:ea typeface="+mn-ea"/>
                        <a:cs typeface="+mn-cs"/>
                      </a:endParaRPr>
                    </a:p>
                  </a:txBody>
                  <a:tcPr marL="182868" marR="182868" marT="47997" marB="47997"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3172326166"/>
                  </a:ext>
                </a:extLst>
              </a:tr>
            </a:tbl>
          </a:graphicData>
        </a:graphic>
      </p:graphicFrame>
    </p:spTree>
    <p:extLst>
      <p:ext uri="{BB962C8B-B14F-4D97-AF65-F5344CB8AC3E}">
        <p14:creationId xmlns:p14="http://schemas.microsoft.com/office/powerpoint/2010/main" val="32636902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89691F-2253-2D34-601A-508EAD9C6271}"/>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0CA108C8-C21E-EEBE-B2F5-492542F73818}"/>
              </a:ext>
            </a:extLst>
          </p:cNvPr>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40" normalizeH="0" baseline="0" noProof="0">
                <a:ln>
                  <a:noFill/>
                </a:ln>
                <a:solidFill>
                  <a:prstClr val="black"/>
                </a:solidFill>
                <a:effectLst/>
                <a:uLnTx/>
                <a:uFillTx/>
                <a:latin typeface="Arial"/>
                <a:ea typeface="+mn-ea"/>
                <a:cs typeface="+mn-cs"/>
              </a:rPr>
              <a:t>© GSMA 2025</a:t>
            </a:r>
          </a:p>
        </p:txBody>
      </p:sp>
      <p:sp>
        <p:nvSpPr>
          <p:cNvPr id="10" name="TextBox 9">
            <a:extLst>
              <a:ext uri="{FF2B5EF4-FFF2-40B4-BE49-F238E27FC236}">
                <a16:creationId xmlns:a16="http://schemas.microsoft.com/office/drawing/2014/main" id="{2280EE42-2292-DD07-18C7-677841F3F5D8}"/>
              </a:ext>
            </a:extLst>
          </p:cNvPr>
          <p:cNvSpPr txBox="1"/>
          <p:nvPr/>
        </p:nvSpPr>
        <p:spPr>
          <a:xfrm>
            <a:off x="9532924" y="12944834"/>
            <a:ext cx="4288353" cy="369332"/>
          </a:xfrm>
          <a:prstGeom prst="rect">
            <a:avLst/>
          </a:prstGeom>
          <a:noFill/>
        </p:spPr>
        <p:txBody>
          <a:bodyPr wrap="none" rtlCol="0">
            <a:spAutoFit/>
          </a:bodyPr>
          <a:lstStyle/>
          <a:p>
            <a:pPr>
              <a:tabLst>
                <a:tab pos="2865755" algn="ctr"/>
                <a:tab pos="5731510" algn="r"/>
              </a:tabLst>
            </a:pPr>
            <a:r>
              <a:rPr lang="en-GB" sz="1800" kern="100">
                <a:effectLst/>
                <a:latin typeface="Arial" panose="020B0604020202020204" pitchFamily="34" charset="0"/>
                <a:ea typeface="Calibri" panose="020F0502020204030204" pitchFamily="34" charset="0"/>
                <a:cs typeface="Times New Roman" panose="02020603050405020304" pitchFamily="18" charset="0"/>
              </a:rPr>
              <a:t>Security Classification: Non-Confidential</a:t>
            </a:r>
            <a:endParaRPr lang="en-GB" sz="1800" kern="10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3" name="Table 12">
            <a:extLst>
              <a:ext uri="{FF2B5EF4-FFF2-40B4-BE49-F238E27FC236}">
                <a16:creationId xmlns:a16="http://schemas.microsoft.com/office/drawing/2014/main" id="{9A583246-F86C-7CF6-E49B-166C45041E99}"/>
              </a:ext>
            </a:extLst>
          </p:cNvPr>
          <p:cNvGraphicFramePr>
            <a:graphicFrameLocks noGrp="1"/>
          </p:cNvGraphicFramePr>
          <p:nvPr>
            <p:extLst>
              <p:ext uri="{D42A27DB-BD31-4B8C-83A1-F6EECF244321}">
                <p14:modId xmlns:p14="http://schemas.microsoft.com/office/powerpoint/2010/main" val="2307607271"/>
              </p:ext>
            </p:extLst>
          </p:nvPr>
        </p:nvGraphicFramePr>
        <p:xfrm>
          <a:off x="22797" y="705594"/>
          <a:ext cx="24336818" cy="3183582"/>
        </p:xfrm>
        <a:graphic>
          <a:graphicData uri="http://schemas.openxmlformats.org/drawingml/2006/table">
            <a:tbl>
              <a:tblPr firstRow="1" bandRow="1"/>
              <a:tblGrid>
                <a:gridCol w="1437703">
                  <a:extLst>
                    <a:ext uri="{9D8B030D-6E8A-4147-A177-3AD203B41FA5}">
                      <a16:colId xmlns:a16="http://schemas.microsoft.com/office/drawing/2014/main" val="2159293121"/>
                    </a:ext>
                  </a:extLst>
                </a:gridCol>
                <a:gridCol w="7778397">
                  <a:extLst>
                    <a:ext uri="{9D8B030D-6E8A-4147-A177-3AD203B41FA5}">
                      <a16:colId xmlns:a16="http://schemas.microsoft.com/office/drawing/2014/main" val="112465318"/>
                    </a:ext>
                  </a:extLst>
                </a:gridCol>
                <a:gridCol w="1924835">
                  <a:extLst>
                    <a:ext uri="{9D8B030D-6E8A-4147-A177-3AD203B41FA5}">
                      <a16:colId xmlns:a16="http://schemas.microsoft.com/office/drawing/2014/main" val="1564607038"/>
                    </a:ext>
                  </a:extLst>
                </a:gridCol>
                <a:gridCol w="1924835">
                  <a:extLst>
                    <a:ext uri="{9D8B030D-6E8A-4147-A177-3AD203B41FA5}">
                      <a16:colId xmlns:a16="http://schemas.microsoft.com/office/drawing/2014/main" val="1189251901"/>
                    </a:ext>
                  </a:extLst>
                </a:gridCol>
                <a:gridCol w="1924835">
                  <a:extLst>
                    <a:ext uri="{9D8B030D-6E8A-4147-A177-3AD203B41FA5}">
                      <a16:colId xmlns:a16="http://schemas.microsoft.com/office/drawing/2014/main" val="2350447269"/>
                    </a:ext>
                  </a:extLst>
                </a:gridCol>
                <a:gridCol w="1274894">
                  <a:extLst>
                    <a:ext uri="{9D8B030D-6E8A-4147-A177-3AD203B41FA5}">
                      <a16:colId xmlns:a16="http://schemas.microsoft.com/office/drawing/2014/main" val="753202503"/>
                    </a:ext>
                  </a:extLst>
                </a:gridCol>
                <a:gridCol w="1475133">
                  <a:extLst>
                    <a:ext uri="{9D8B030D-6E8A-4147-A177-3AD203B41FA5}">
                      <a16:colId xmlns:a16="http://schemas.microsoft.com/office/drawing/2014/main" val="1217015777"/>
                    </a:ext>
                  </a:extLst>
                </a:gridCol>
                <a:gridCol w="1564276">
                  <a:extLst>
                    <a:ext uri="{9D8B030D-6E8A-4147-A177-3AD203B41FA5}">
                      <a16:colId xmlns:a16="http://schemas.microsoft.com/office/drawing/2014/main" val="2539282855"/>
                    </a:ext>
                  </a:extLst>
                </a:gridCol>
                <a:gridCol w="5031910">
                  <a:extLst>
                    <a:ext uri="{9D8B030D-6E8A-4147-A177-3AD203B41FA5}">
                      <a16:colId xmlns:a16="http://schemas.microsoft.com/office/drawing/2014/main" val="4041892186"/>
                    </a:ext>
                  </a:extLst>
                </a:gridCol>
              </a:tblGrid>
              <a:tr h="0">
                <a:tc gridSpan="9">
                  <a:txBody>
                    <a:bodyPr/>
                    <a:lstStyle/>
                    <a:p>
                      <a:pPr algn="l"/>
                      <a:r>
                        <a:rPr lang="en-GB" sz="2000" b="1" dirty="0">
                          <a:solidFill>
                            <a:schemeClr val="bg1"/>
                          </a:solidFill>
                          <a:latin typeface="+mj-lt"/>
                        </a:rPr>
                        <a:t>ISIG. Document Progress Summary</a:t>
                      </a:r>
                    </a:p>
                    <a:p>
                      <a:pPr algn="l"/>
                      <a:r>
                        <a:rPr lang="en-GB" sz="2000" b="1" dirty="0">
                          <a:solidFill>
                            <a:schemeClr val="bg1"/>
                          </a:solidFill>
                          <a:latin typeface="+mj-lt"/>
                        </a:rPr>
                        <a:t>[</a:t>
                      </a:r>
                      <a:r>
                        <a:rPr lang="en-GB" sz="2000" b="1" i="0" u="none" strike="noStrike" noProof="0" dirty="0">
                          <a:solidFill>
                            <a:srgbClr val="FFFFFF"/>
                          </a:solidFill>
                          <a:latin typeface="Arial"/>
                        </a:rPr>
                        <a:t>Please include the documents drafted by ISIG and subgroups]</a:t>
                      </a:r>
                    </a:p>
                  </a:txBody>
                  <a:tcPr marL="71995" marR="71995" marT="47997" marB="47997"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hMerge="1">
                  <a:txBody>
                    <a:bodyPr/>
                    <a:lstStyle/>
                    <a:p>
                      <a:endParaRPr lang="en-GB" sz="2000" b="1">
                        <a:solidFill>
                          <a:schemeClr val="bg1"/>
                        </a:solidFill>
                        <a:latin typeface="+mj-lt"/>
                      </a:endParaRPr>
                    </a:p>
                  </a:txBody>
                  <a:tcPr marL="71995" marR="71995" marT="47997" marB="47997"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hMerge="1">
                  <a:txBody>
                    <a:bodyPr/>
                    <a:lstStyle/>
                    <a:p>
                      <a:endParaRPr lang="en-GB" sz="2000" b="1" kern="1200">
                        <a:solidFill>
                          <a:schemeClr val="bg1"/>
                        </a:solidFill>
                        <a:latin typeface="+mj-lt"/>
                        <a:ea typeface="+mn-ea"/>
                        <a:cs typeface="+mn-cs"/>
                      </a:endParaRP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hMerge="1">
                  <a:txBody>
                    <a:bodyPr/>
                    <a:lstStyle/>
                    <a:p>
                      <a:endParaRPr lang="en-GB"/>
                    </a:p>
                  </a:txBody>
                  <a:tcPr/>
                </a:tc>
                <a:tc hMerge="1">
                  <a:txBody>
                    <a:bodyPr/>
                    <a:lstStyle/>
                    <a:p>
                      <a:endParaRPr lang="en-GB"/>
                    </a:p>
                  </a:txBody>
                  <a:tcPr>
                    <a:lnL w="12700" cap="flat" cmpd="sng" algn="ctr">
                      <a:solidFill>
                        <a:srgbClr val="FF0000"/>
                      </a:solidFill>
                      <a:prstDash val="solid"/>
                      <a:round/>
                      <a:headEnd type="none" w="med" len="med"/>
                      <a:tailEnd type="none" w="med" len="med"/>
                    </a:lnL>
                  </a:tcPr>
                </a:tc>
                <a:tc hMerge="1">
                  <a:txBody>
                    <a:bodyPr/>
                    <a:lstStyle/>
                    <a:p>
                      <a:endParaRPr lang="en-GB" sz="2000" b="1" kern="1200">
                        <a:solidFill>
                          <a:schemeClr val="bg1"/>
                        </a:solidFill>
                        <a:latin typeface="+mj-lt"/>
                        <a:ea typeface="+mn-ea"/>
                        <a:cs typeface="+mn-cs"/>
                      </a:endParaRP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hMerge="1">
                  <a:txBody>
                    <a:bodyPr/>
                    <a:lstStyle/>
                    <a:p>
                      <a:endParaRPr lang="en-GB" sz="2000" b="1">
                        <a:solidFill>
                          <a:schemeClr val="bg1"/>
                        </a:solidFill>
                        <a:latin typeface="+mj-lt"/>
                      </a:endParaRP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lumMod val="50000"/>
                      </a:schemeClr>
                    </a:solidFill>
                  </a:tcPr>
                </a:tc>
                <a:tc hMerge="1">
                  <a:txBody>
                    <a:bodyPr/>
                    <a:lstStyle/>
                    <a:p>
                      <a:pPr algn="l"/>
                      <a:endParaRPr lang="en-GB" sz="2000" b="1">
                        <a:solidFill>
                          <a:schemeClr val="bg1"/>
                        </a:solidFill>
                        <a:latin typeface="+mj-lt"/>
                      </a:endParaRPr>
                    </a:p>
                  </a:txBody>
                  <a:tcPr marL="71995" marR="71995" marT="47997" marB="47997"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hMerge="1">
                  <a:txBody>
                    <a:bodyPr/>
                    <a:lstStyle/>
                    <a:p>
                      <a:pPr algn="l"/>
                      <a:endParaRPr lang="en-GB" sz="2000" b="1">
                        <a:solidFill>
                          <a:schemeClr val="bg1"/>
                        </a:solidFill>
                        <a:latin typeface="+mj-lt"/>
                      </a:endParaRPr>
                    </a:p>
                  </a:txBody>
                  <a:tcPr marL="71995" marR="71995" marT="47997" marB="47997"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798698320"/>
                  </a:ext>
                </a:extLst>
              </a:tr>
              <a:tr h="0">
                <a:tc>
                  <a:txBody>
                    <a:bodyPr/>
                    <a:lstStyle>
                      <a:lvl1pPr marL="0" algn="l" defTabSz="1828709" rtl="0" eaLnBrk="1" latinLnBrk="0" hangingPunct="1">
                        <a:defRPr sz="3600" b="1" kern="1200">
                          <a:solidFill>
                            <a:schemeClr val="lt1"/>
                          </a:solidFill>
                          <a:latin typeface="Calibri" panose="020F0502020204030204"/>
                        </a:defRPr>
                      </a:lvl1pPr>
                      <a:lvl2pPr marL="914354" algn="l" defTabSz="1828709" rtl="0" eaLnBrk="1" latinLnBrk="0" hangingPunct="1">
                        <a:defRPr sz="3600" b="1" kern="1200">
                          <a:solidFill>
                            <a:schemeClr val="lt1"/>
                          </a:solidFill>
                          <a:latin typeface="Calibri" panose="020F0502020204030204"/>
                        </a:defRPr>
                      </a:lvl2pPr>
                      <a:lvl3pPr marL="1828709" algn="l" defTabSz="1828709" rtl="0" eaLnBrk="1" latinLnBrk="0" hangingPunct="1">
                        <a:defRPr sz="3600" b="1" kern="1200">
                          <a:solidFill>
                            <a:schemeClr val="lt1"/>
                          </a:solidFill>
                          <a:latin typeface="Calibri" panose="020F0502020204030204"/>
                        </a:defRPr>
                      </a:lvl3pPr>
                      <a:lvl4pPr marL="2743063" algn="l" defTabSz="1828709" rtl="0" eaLnBrk="1" latinLnBrk="0" hangingPunct="1">
                        <a:defRPr sz="3600" b="1" kern="1200">
                          <a:solidFill>
                            <a:schemeClr val="lt1"/>
                          </a:solidFill>
                          <a:latin typeface="Calibri" panose="020F0502020204030204"/>
                        </a:defRPr>
                      </a:lvl4pPr>
                      <a:lvl5pPr marL="3657417" algn="l" defTabSz="1828709" rtl="0" eaLnBrk="1" latinLnBrk="0" hangingPunct="1">
                        <a:defRPr sz="3600" b="1" kern="1200">
                          <a:solidFill>
                            <a:schemeClr val="lt1"/>
                          </a:solidFill>
                          <a:latin typeface="Calibri" panose="020F0502020204030204"/>
                        </a:defRPr>
                      </a:lvl5pPr>
                      <a:lvl6pPr marL="4571771" algn="l" defTabSz="1828709" rtl="0" eaLnBrk="1" latinLnBrk="0" hangingPunct="1">
                        <a:defRPr sz="3600" b="1" kern="1200">
                          <a:solidFill>
                            <a:schemeClr val="lt1"/>
                          </a:solidFill>
                          <a:latin typeface="Calibri" panose="020F0502020204030204"/>
                        </a:defRPr>
                      </a:lvl6pPr>
                      <a:lvl7pPr marL="5486126" algn="l" defTabSz="1828709" rtl="0" eaLnBrk="1" latinLnBrk="0" hangingPunct="1">
                        <a:defRPr sz="3600" b="1" kern="1200">
                          <a:solidFill>
                            <a:schemeClr val="lt1"/>
                          </a:solidFill>
                          <a:latin typeface="Calibri" panose="020F0502020204030204"/>
                        </a:defRPr>
                      </a:lvl7pPr>
                      <a:lvl8pPr marL="6400480" algn="l" defTabSz="1828709" rtl="0" eaLnBrk="1" latinLnBrk="0" hangingPunct="1">
                        <a:defRPr sz="3600" b="1" kern="1200">
                          <a:solidFill>
                            <a:schemeClr val="lt1"/>
                          </a:solidFill>
                          <a:latin typeface="Calibri" panose="020F0502020204030204"/>
                        </a:defRPr>
                      </a:lvl8pPr>
                      <a:lvl9pPr marL="7314834" algn="l" defTabSz="1828709" rtl="0" eaLnBrk="1" latinLnBrk="0" hangingPunct="1">
                        <a:defRPr sz="3600" b="1" kern="1200">
                          <a:solidFill>
                            <a:schemeClr val="lt1"/>
                          </a:solidFill>
                          <a:latin typeface="Calibri" panose="020F0502020204030204"/>
                        </a:defRPr>
                      </a:lvl9pPr>
                    </a:lstStyle>
                    <a:p>
                      <a:pPr algn="ctr"/>
                      <a:r>
                        <a:rPr lang="en-GB" sz="2000" b="1" dirty="0">
                          <a:solidFill>
                            <a:schemeClr val="bg1"/>
                          </a:solidFill>
                          <a:latin typeface="+mj-lt"/>
                        </a:rPr>
                        <a:t>Document Number</a:t>
                      </a:r>
                    </a:p>
                  </a:txBody>
                  <a:tcPr marL="71995" marR="71995" marT="47997" marB="47997"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lvl1pPr marL="0" algn="l" defTabSz="1828709" rtl="0" eaLnBrk="1" latinLnBrk="0" hangingPunct="1">
                        <a:defRPr sz="3600" b="1" kern="1200">
                          <a:solidFill>
                            <a:schemeClr val="lt1"/>
                          </a:solidFill>
                          <a:latin typeface="Calibri" panose="020F0502020204030204"/>
                        </a:defRPr>
                      </a:lvl1pPr>
                      <a:lvl2pPr marL="914354" algn="l" defTabSz="1828709" rtl="0" eaLnBrk="1" latinLnBrk="0" hangingPunct="1">
                        <a:defRPr sz="3600" b="1" kern="1200">
                          <a:solidFill>
                            <a:schemeClr val="lt1"/>
                          </a:solidFill>
                          <a:latin typeface="Calibri" panose="020F0502020204030204"/>
                        </a:defRPr>
                      </a:lvl2pPr>
                      <a:lvl3pPr marL="1828709" algn="l" defTabSz="1828709" rtl="0" eaLnBrk="1" latinLnBrk="0" hangingPunct="1">
                        <a:defRPr sz="3600" b="1" kern="1200">
                          <a:solidFill>
                            <a:schemeClr val="lt1"/>
                          </a:solidFill>
                          <a:latin typeface="Calibri" panose="020F0502020204030204"/>
                        </a:defRPr>
                      </a:lvl3pPr>
                      <a:lvl4pPr marL="2743063" algn="l" defTabSz="1828709" rtl="0" eaLnBrk="1" latinLnBrk="0" hangingPunct="1">
                        <a:defRPr sz="3600" b="1" kern="1200">
                          <a:solidFill>
                            <a:schemeClr val="lt1"/>
                          </a:solidFill>
                          <a:latin typeface="Calibri" panose="020F0502020204030204"/>
                        </a:defRPr>
                      </a:lvl4pPr>
                      <a:lvl5pPr marL="3657417" algn="l" defTabSz="1828709" rtl="0" eaLnBrk="1" latinLnBrk="0" hangingPunct="1">
                        <a:defRPr sz="3600" b="1" kern="1200">
                          <a:solidFill>
                            <a:schemeClr val="lt1"/>
                          </a:solidFill>
                          <a:latin typeface="Calibri" panose="020F0502020204030204"/>
                        </a:defRPr>
                      </a:lvl5pPr>
                      <a:lvl6pPr marL="4571771" algn="l" defTabSz="1828709" rtl="0" eaLnBrk="1" latinLnBrk="0" hangingPunct="1">
                        <a:defRPr sz="3600" b="1" kern="1200">
                          <a:solidFill>
                            <a:schemeClr val="lt1"/>
                          </a:solidFill>
                          <a:latin typeface="Calibri" panose="020F0502020204030204"/>
                        </a:defRPr>
                      </a:lvl6pPr>
                      <a:lvl7pPr marL="5486126" algn="l" defTabSz="1828709" rtl="0" eaLnBrk="1" latinLnBrk="0" hangingPunct="1">
                        <a:defRPr sz="3600" b="1" kern="1200">
                          <a:solidFill>
                            <a:schemeClr val="lt1"/>
                          </a:solidFill>
                          <a:latin typeface="Calibri" panose="020F0502020204030204"/>
                        </a:defRPr>
                      </a:lvl7pPr>
                      <a:lvl8pPr marL="6400480" algn="l" defTabSz="1828709" rtl="0" eaLnBrk="1" latinLnBrk="0" hangingPunct="1">
                        <a:defRPr sz="3600" b="1" kern="1200">
                          <a:solidFill>
                            <a:schemeClr val="lt1"/>
                          </a:solidFill>
                          <a:latin typeface="Calibri" panose="020F0502020204030204"/>
                        </a:defRPr>
                      </a:lvl8pPr>
                      <a:lvl9pPr marL="7314834" algn="l" defTabSz="1828709" rtl="0" eaLnBrk="1" latinLnBrk="0" hangingPunct="1">
                        <a:defRPr sz="3600" b="1" kern="1200">
                          <a:solidFill>
                            <a:schemeClr val="lt1"/>
                          </a:solidFill>
                          <a:latin typeface="Calibri" panose="020F0502020204030204"/>
                        </a:defRPr>
                      </a:lvl9pPr>
                    </a:lstStyle>
                    <a:p>
                      <a:pPr algn="ctr"/>
                      <a:r>
                        <a:rPr lang="en-GB" sz="2000" b="1" dirty="0">
                          <a:solidFill>
                            <a:schemeClr val="bg1"/>
                          </a:solidFill>
                          <a:latin typeface="+mj-lt"/>
                        </a:rPr>
                        <a:t>Document Title </a:t>
                      </a:r>
                    </a:p>
                  </a:txBody>
                  <a:tcPr marL="71995" marR="71995" marT="47997" marB="47997"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algn="ctr"/>
                      <a:r>
                        <a:rPr lang="en-GB" sz="2000" b="1" kern="1200" dirty="0">
                          <a:solidFill>
                            <a:schemeClr val="bg1"/>
                          </a:solidFill>
                          <a:latin typeface="+mj-lt"/>
                          <a:ea typeface="+mn-ea"/>
                          <a:cs typeface="+mn-cs"/>
                        </a:rPr>
                        <a:t>Document Version</a:t>
                      </a: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lvl="0" algn="ctr">
                        <a:buNone/>
                      </a:pPr>
                      <a:r>
                        <a:rPr lang="en-GB" sz="2000" b="1" kern="1200" dirty="0">
                          <a:solidFill>
                            <a:schemeClr val="bg1"/>
                          </a:solidFill>
                          <a:latin typeface="+mj-lt"/>
                          <a:ea typeface="+mn-ea"/>
                          <a:cs typeface="+mn-cs"/>
                        </a:rPr>
                        <a:t>ISIG or subgroup Name</a:t>
                      </a:r>
                    </a:p>
                  </a:txBody>
                  <a:tcPr marL="71995" marR="71995" marT="47997" marB="47997" anchor="ctr">
                    <a:lnL w="12700">
                      <a:solidFill>
                        <a:srgbClr val="FF0000"/>
                      </a:solidFill>
                    </a:lnL>
                    <a:lnR w="12700">
                      <a:solidFill>
                        <a:srgbClr val="FF0000"/>
                      </a:solidFill>
                    </a:lnR>
                    <a:lnB w="12700">
                      <a:solidFill>
                        <a:srgbClr val="FF0000"/>
                      </a:solidFill>
                    </a:lnB>
                    <a:lnTlToBr w="0">
                      <a:noFill/>
                    </a:lnTlToBr>
                    <a:lnBlToTr w="0">
                      <a:noFill/>
                    </a:lnBlToTr>
                    <a:solidFill>
                      <a:schemeClr val="bg1">
                        <a:lumMod val="65000"/>
                      </a:schemeClr>
                    </a:solidFill>
                  </a:tcPr>
                </a:tc>
                <a:tc>
                  <a:txBody>
                    <a:bodyPr/>
                    <a:lstStyle/>
                    <a:p>
                      <a:pPr algn="ctr"/>
                      <a:r>
                        <a:rPr lang="en-GB" sz="2000" b="1" kern="1200" dirty="0">
                          <a:solidFill>
                            <a:schemeClr val="bg1"/>
                          </a:solidFill>
                          <a:latin typeface="+mj-lt"/>
                          <a:ea typeface="+mn-ea"/>
                          <a:cs typeface="+mn-cs"/>
                        </a:rPr>
                        <a:t>Work Item(s) Number</a:t>
                      </a: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lvl1pPr marL="0" algn="l" defTabSz="1828709" rtl="0" eaLnBrk="1" latinLnBrk="0" hangingPunct="1">
                        <a:defRPr sz="3600" b="1" kern="1200">
                          <a:solidFill>
                            <a:schemeClr val="lt1"/>
                          </a:solidFill>
                          <a:latin typeface="Calibri" panose="020F0502020204030204"/>
                        </a:defRPr>
                      </a:lvl1pPr>
                      <a:lvl2pPr marL="914354" algn="l" defTabSz="1828709" rtl="0" eaLnBrk="1" latinLnBrk="0" hangingPunct="1">
                        <a:defRPr sz="3600" b="1" kern="1200">
                          <a:solidFill>
                            <a:schemeClr val="lt1"/>
                          </a:solidFill>
                          <a:latin typeface="Calibri" panose="020F0502020204030204"/>
                        </a:defRPr>
                      </a:lvl2pPr>
                      <a:lvl3pPr marL="1828709" algn="l" defTabSz="1828709" rtl="0" eaLnBrk="1" latinLnBrk="0" hangingPunct="1">
                        <a:defRPr sz="3600" b="1" kern="1200">
                          <a:solidFill>
                            <a:schemeClr val="lt1"/>
                          </a:solidFill>
                          <a:latin typeface="Calibri" panose="020F0502020204030204"/>
                        </a:defRPr>
                      </a:lvl3pPr>
                      <a:lvl4pPr marL="2743063" algn="l" defTabSz="1828709" rtl="0" eaLnBrk="1" latinLnBrk="0" hangingPunct="1">
                        <a:defRPr sz="3600" b="1" kern="1200">
                          <a:solidFill>
                            <a:schemeClr val="lt1"/>
                          </a:solidFill>
                          <a:latin typeface="Calibri" panose="020F0502020204030204"/>
                        </a:defRPr>
                      </a:lvl4pPr>
                      <a:lvl5pPr marL="3657417" algn="l" defTabSz="1828709" rtl="0" eaLnBrk="1" latinLnBrk="0" hangingPunct="1">
                        <a:defRPr sz="3600" b="1" kern="1200">
                          <a:solidFill>
                            <a:schemeClr val="lt1"/>
                          </a:solidFill>
                          <a:latin typeface="Calibri" panose="020F0502020204030204"/>
                        </a:defRPr>
                      </a:lvl5pPr>
                      <a:lvl6pPr marL="4571771" algn="l" defTabSz="1828709" rtl="0" eaLnBrk="1" latinLnBrk="0" hangingPunct="1">
                        <a:defRPr sz="3600" b="1" kern="1200">
                          <a:solidFill>
                            <a:schemeClr val="lt1"/>
                          </a:solidFill>
                          <a:latin typeface="Calibri" panose="020F0502020204030204"/>
                        </a:defRPr>
                      </a:lvl6pPr>
                      <a:lvl7pPr marL="5486126" algn="l" defTabSz="1828709" rtl="0" eaLnBrk="1" latinLnBrk="0" hangingPunct="1">
                        <a:defRPr sz="3600" b="1" kern="1200">
                          <a:solidFill>
                            <a:schemeClr val="lt1"/>
                          </a:solidFill>
                          <a:latin typeface="Calibri" panose="020F0502020204030204"/>
                        </a:defRPr>
                      </a:lvl7pPr>
                      <a:lvl8pPr marL="6400480" algn="l" defTabSz="1828709" rtl="0" eaLnBrk="1" latinLnBrk="0" hangingPunct="1">
                        <a:defRPr sz="3600" b="1" kern="1200">
                          <a:solidFill>
                            <a:schemeClr val="lt1"/>
                          </a:solidFill>
                          <a:latin typeface="Calibri" panose="020F0502020204030204"/>
                        </a:defRPr>
                      </a:lvl8pPr>
                      <a:lvl9pPr marL="7314834" algn="l" defTabSz="1828709" rtl="0" eaLnBrk="1" latinLnBrk="0" hangingPunct="1">
                        <a:defRPr sz="3600" b="1" kern="1200">
                          <a:solidFill>
                            <a:schemeClr val="lt1"/>
                          </a:solidFill>
                          <a:latin typeface="Calibri" panose="020F0502020204030204"/>
                        </a:defRPr>
                      </a:lvl9pPr>
                    </a:lstStyle>
                    <a:p>
                      <a:pPr algn="ctr"/>
                      <a:r>
                        <a:rPr lang="en-GB" sz="2000" b="1" kern="1200" dirty="0">
                          <a:solidFill>
                            <a:schemeClr val="bg1"/>
                          </a:solidFill>
                          <a:latin typeface="+mj-lt"/>
                          <a:ea typeface="+mn-ea"/>
                          <a:cs typeface="+mn-cs"/>
                        </a:rPr>
                        <a:t>Status</a:t>
                      </a: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lvl1pPr marL="0" algn="l" defTabSz="1828709" rtl="0" eaLnBrk="1" latinLnBrk="0" hangingPunct="1">
                        <a:defRPr sz="3600" b="1" kern="1200">
                          <a:solidFill>
                            <a:schemeClr val="lt1"/>
                          </a:solidFill>
                          <a:latin typeface="Calibri" panose="020F0502020204030204"/>
                        </a:defRPr>
                      </a:lvl1pPr>
                      <a:lvl2pPr marL="914354" algn="l" defTabSz="1828709" rtl="0" eaLnBrk="1" latinLnBrk="0" hangingPunct="1">
                        <a:defRPr sz="3600" b="1" kern="1200">
                          <a:solidFill>
                            <a:schemeClr val="lt1"/>
                          </a:solidFill>
                          <a:latin typeface="Calibri" panose="020F0502020204030204"/>
                        </a:defRPr>
                      </a:lvl2pPr>
                      <a:lvl3pPr marL="1828709" algn="l" defTabSz="1828709" rtl="0" eaLnBrk="1" latinLnBrk="0" hangingPunct="1">
                        <a:defRPr sz="3600" b="1" kern="1200">
                          <a:solidFill>
                            <a:schemeClr val="lt1"/>
                          </a:solidFill>
                          <a:latin typeface="Calibri" panose="020F0502020204030204"/>
                        </a:defRPr>
                      </a:lvl3pPr>
                      <a:lvl4pPr marL="2743063" algn="l" defTabSz="1828709" rtl="0" eaLnBrk="1" latinLnBrk="0" hangingPunct="1">
                        <a:defRPr sz="3600" b="1" kern="1200">
                          <a:solidFill>
                            <a:schemeClr val="lt1"/>
                          </a:solidFill>
                          <a:latin typeface="Calibri" panose="020F0502020204030204"/>
                        </a:defRPr>
                      </a:lvl4pPr>
                      <a:lvl5pPr marL="3657417" algn="l" defTabSz="1828709" rtl="0" eaLnBrk="1" latinLnBrk="0" hangingPunct="1">
                        <a:defRPr sz="3600" b="1" kern="1200">
                          <a:solidFill>
                            <a:schemeClr val="lt1"/>
                          </a:solidFill>
                          <a:latin typeface="Calibri" panose="020F0502020204030204"/>
                        </a:defRPr>
                      </a:lvl5pPr>
                      <a:lvl6pPr marL="4571771" algn="l" defTabSz="1828709" rtl="0" eaLnBrk="1" latinLnBrk="0" hangingPunct="1">
                        <a:defRPr sz="3600" b="1" kern="1200">
                          <a:solidFill>
                            <a:schemeClr val="lt1"/>
                          </a:solidFill>
                          <a:latin typeface="Calibri" panose="020F0502020204030204"/>
                        </a:defRPr>
                      </a:lvl6pPr>
                      <a:lvl7pPr marL="5486126" algn="l" defTabSz="1828709" rtl="0" eaLnBrk="1" latinLnBrk="0" hangingPunct="1">
                        <a:defRPr sz="3600" b="1" kern="1200">
                          <a:solidFill>
                            <a:schemeClr val="lt1"/>
                          </a:solidFill>
                          <a:latin typeface="Calibri" panose="020F0502020204030204"/>
                        </a:defRPr>
                      </a:lvl7pPr>
                      <a:lvl8pPr marL="6400480" algn="l" defTabSz="1828709" rtl="0" eaLnBrk="1" latinLnBrk="0" hangingPunct="1">
                        <a:defRPr sz="3600" b="1" kern="1200">
                          <a:solidFill>
                            <a:schemeClr val="lt1"/>
                          </a:solidFill>
                          <a:latin typeface="Calibri" panose="020F0502020204030204"/>
                        </a:defRPr>
                      </a:lvl8pPr>
                      <a:lvl9pPr marL="7314834" algn="l" defTabSz="1828709" rtl="0" eaLnBrk="1" latinLnBrk="0" hangingPunct="1">
                        <a:defRPr sz="3600" b="1" kern="1200">
                          <a:solidFill>
                            <a:schemeClr val="lt1"/>
                          </a:solidFill>
                          <a:latin typeface="Calibri" panose="020F0502020204030204"/>
                        </a:defRPr>
                      </a:lvl9pPr>
                    </a:lstStyle>
                    <a:p>
                      <a:pPr algn="ctr"/>
                      <a:r>
                        <a:rPr lang="en-GB" sz="2000" b="1" dirty="0">
                          <a:solidFill>
                            <a:schemeClr val="bg1"/>
                          </a:solidFill>
                          <a:latin typeface="+mj-lt"/>
                        </a:rPr>
                        <a:t>Target Date</a:t>
                      </a: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lvl1pPr marL="0" algn="l" defTabSz="1828709" rtl="0" eaLnBrk="1" latinLnBrk="0" hangingPunct="1">
                        <a:defRPr sz="3600" b="1" kern="1200">
                          <a:solidFill>
                            <a:schemeClr val="lt1"/>
                          </a:solidFill>
                          <a:latin typeface="Calibri" panose="020F0502020204030204"/>
                        </a:defRPr>
                      </a:lvl1pPr>
                      <a:lvl2pPr marL="914354" algn="l" defTabSz="1828709" rtl="0" eaLnBrk="1" latinLnBrk="0" hangingPunct="1">
                        <a:defRPr sz="3600" b="1" kern="1200">
                          <a:solidFill>
                            <a:schemeClr val="lt1"/>
                          </a:solidFill>
                          <a:latin typeface="Calibri" panose="020F0502020204030204"/>
                        </a:defRPr>
                      </a:lvl2pPr>
                      <a:lvl3pPr marL="1828709" algn="l" defTabSz="1828709" rtl="0" eaLnBrk="1" latinLnBrk="0" hangingPunct="1">
                        <a:defRPr sz="3600" b="1" kern="1200">
                          <a:solidFill>
                            <a:schemeClr val="lt1"/>
                          </a:solidFill>
                          <a:latin typeface="Calibri" panose="020F0502020204030204"/>
                        </a:defRPr>
                      </a:lvl3pPr>
                      <a:lvl4pPr marL="2743063" algn="l" defTabSz="1828709" rtl="0" eaLnBrk="1" latinLnBrk="0" hangingPunct="1">
                        <a:defRPr sz="3600" b="1" kern="1200">
                          <a:solidFill>
                            <a:schemeClr val="lt1"/>
                          </a:solidFill>
                          <a:latin typeface="Calibri" panose="020F0502020204030204"/>
                        </a:defRPr>
                      </a:lvl4pPr>
                      <a:lvl5pPr marL="3657417" algn="l" defTabSz="1828709" rtl="0" eaLnBrk="1" latinLnBrk="0" hangingPunct="1">
                        <a:defRPr sz="3600" b="1" kern="1200">
                          <a:solidFill>
                            <a:schemeClr val="lt1"/>
                          </a:solidFill>
                          <a:latin typeface="Calibri" panose="020F0502020204030204"/>
                        </a:defRPr>
                      </a:lvl5pPr>
                      <a:lvl6pPr marL="4571771" algn="l" defTabSz="1828709" rtl="0" eaLnBrk="1" latinLnBrk="0" hangingPunct="1">
                        <a:defRPr sz="3600" b="1" kern="1200">
                          <a:solidFill>
                            <a:schemeClr val="lt1"/>
                          </a:solidFill>
                          <a:latin typeface="Calibri" panose="020F0502020204030204"/>
                        </a:defRPr>
                      </a:lvl6pPr>
                      <a:lvl7pPr marL="5486126" algn="l" defTabSz="1828709" rtl="0" eaLnBrk="1" latinLnBrk="0" hangingPunct="1">
                        <a:defRPr sz="3600" b="1" kern="1200">
                          <a:solidFill>
                            <a:schemeClr val="lt1"/>
                          </a:solidFill>
                          <a:latin typeface="Calibri" panose="020F0502020204030204"/>
                        </a:defRPr>
                      </a:lvl7pPr>
                      <a:lvl8pPr marL="6400480" algn="l" defTabSz="1828709" rtl="0" eaLnBrk="1" latinLnBrk="0" hangingPunct="1">
                        <a:defRPr sz="3600" b="1" kern="1200">
                          <a:solidFill>
                            <a:schemeClr val="lt1"/>
                          </a:solidFill>
                          <a:latin typeface="Calibri" panose="020F0502020204030204"/>
                        </a:defRPr>
                      </a:lvl8pPr>
                      <a:lvl9pPr marL="7314834" algn="l" defTabSz="1828709" rtl="0" eaLnBrk="1" latinLnBrk="0" hangingPunct="1">
                        <a:defRPr sz="3600" b="1" kern="1200">
                          <a:solidFill>
                            <a:schemeClr val="lt1"/>
                          </a:solidFill>
                          <a:latin typeface="Calibri" panose="020F0502020204030204"/>
                        </a:defRPr>
                      </a:lvl9pPr>
                    </a:lstStyle>
                    <a:p>
                      <a:pPr algn="ctr"/>
                      <a:r>
                        <a:rPr lang="en-GB" sz="2000" b="1" dirty="0">
                          <a:solidFill>
                            <a:schemeClr val="bg1"/>
                          </a:solidFill>
                          <a:latin typeface="+mj-lt"/>
                        </a:rPr>
                        <a:t>Current forecast</a:t>
                      </a: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lvl1pPr marL="0" algn="l" defTabSz="1828709" rtl="0" eaLnBrk="1" latinLnBrk="0" hangingPunct="1">
                        <a:defRPr sz="3600" b="1" kern="1200">
                          <a:solidFill>
                            <a:schemeClr val="lt1"/>
                          </a:solidFill>
                          <a:latin typeface="Calibri" panose="020F0502020204030204"/>
                        </a:defRPr>
                      </a:lvl1pPr>
                      <a:lvl2pPr marL="914354" algn="l" defTabSz="1828709" rtl="0" eaLnBrk="1" latinLnBrk="0" hangingPunct="1">
                        <a:defRPr sz="3600" b="1" kern="1200">
                          <a:solidFill>
                            <a:schemeClr val="lt1"/>
                          </a:solidFill>
                          <a:latin typeface="Calibri" panose="020F0502020204030204"/>
                        </a:defRPr>
                      </a:lvl2pPr>
                      <a:lvl3pPr marL="1828709" algn="l" defTabSz="1828709" rtl="0" eaLnBrk="1" latinLnBrk="0" hangingPunct="1">
                        <a:defRPr sz="3600" b="1" kern="1200">
                          <a:solidFill>
                            <a:schemeClr val="lt1"/>
                          </a:solidFill>
                          <a:latin typeface="Calibri" panose="020F0502020204030204"/>
                        </a:defRPr>
                      </a:lvl3pPr>
                      <a:lvl4pPr marL="2743063" algn="l" defTabSz="1828709" rtl="0" eaLnBrk="1" latinLnBrk="0" hangingPunct="1">
                        <a:defRPr sz="3600" b="1" kern="1200">
                          <a:solidFill>
                            <a:schemeClr val="lt1"/>
                          </a:solidFill>
                          <a:latin typeface="Calibri" panose="020F0502020204030204"/>
                        </a:defRPr>
                      </a:lvl4pPr>
                      <a:lvl5pPr marL="3657417" algn="l" defTabSz="1828709" rtl="0" eaLnBrk="1" latinLnBrk="0" hangingPunct="1">
                        <a:defRPr sz="3600" b="1" kern="1200">
                          <a:solidFill>
                            <a:schemeClr val="lt1"/>
                          </a:solidFill>
                          <a:latin typeface="Calibri" panose="020F0502020204030204"/>
                        </a:defRPr>
                      </a:lvl5pPr>
                      <a:lvl6pPr marL="4571771" algn="l" defTabSz="1828709" rtl="0" eaLnBrk="1" latinLnBrk="0" hangingPunct="1">
                        <a:defRPr sz="3600" b="1" kern="1200">
                          <a:solidFill>
                            <a:schemeClr val="lt1"/>
                          </a:solidFill>
                          <a:latin typeface="Calibri" panose="020F0502020204030204"/>
                        </a:defRPr>
                      </a:lvl6pPr>
                      <a:lvl7pPr marL="5486126" algn="l" defTabSz="1828709" rtl="0" eaLnBrk="1" latinLnBrk="0" hangingPunct="1">
                        <a:defRPr sz="3600" b="1" kern="1200">
                          <a:solidFill>
                            <a:schemeClr val="lt1"/>
                          </a:solidFill>
                          <a:latin typeface="Calibri" panose="020F0502020204030204"/>
                        </a:defRPr>
                      </a:lvl7pPr>
                      <a:lvl8pPr marL="6400480" algn="l" defTabSz="1828709" rtl="0" eaLnBrk="1" latinLnBrk="0" hangingPunct="1">
                        <a:defRPr sz="3600" b="1" kern="1200">
                          <a:solidFill>
                            <a:schemeClr val="lt1"/>
                          </a:solidFill>
                          <a:latin typeface="Calibri" panose="020F0502020204030204"/>
                        </a:defRPr>
                      </a:lvl8pPr>
                      <a:lvl9pPr marL="7314834" algn="l" defTabSz="1828709" rtl="0" eaLnBrk="1" latinLnBrk="0" hangingPunct="1">
                        <a:defRPr sz="3600" b="1" kern="1200">
                          <a:solidFill>
                            <a:schemeClr val="lt1"/>
                          </a:solidFill>
                          <a:latin typeface="Calibri" panose="020F0502020204030204"/>
                        </a:defRPr>
                      </a:lvl9pPr>
                    </a:lstStyle>
                    <a:p>
                      <a:pPr algn="ctr"/>
                      <a:r>
                        <a:rPr lang="en-GB" sz="2400" b="1" kern="1200" dirty="0">
                          <a:solidFill>
                            <a:schemeClr val="bg1"/>
                          </a:solidFill>
                          <a:latin typeface="Calibri"/>
                          <a:ea typeface="+mn-ea"/>
                          <a:cs typeface="+mn-cs"/>
                        </a:rPr>
                        <a:t>Comments</a:t>
                      </a:r>
                    </a:p>
                  </a:txBody>
                  <a:tcPr marL="71995" marR="71995" marT="47997" marB="47997"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extLst>
                  <a:ext uri="{0D108BD9-81ED-4DB2-BD59-A6C34878D82A}">
                    <a16:rowId xmlns:a16="http://schemas.microsoft.com/office/drawing/2014/main" val="1564131749"/>
                  </a:ext>
                </a:extLst>
              </a:tr>
              <a:tr h="280930">
                <a:tc>
                  <a:txBody>
                    <a:bodyPr/>
                    <a:lstStyle>
                      <a:lvl1pPr marL="0" algn="l" defTabSz="1828709" rtl="0" eaLnBrk="1" latinLnBrk="0" hangingPunct="1">
                        <a:defRPr sz="3600" kern="1200">
                          <a:solidFill>
                            <a:schemeClr val="dk1"/>
                          </a:solidFill>
                          <a:latin typeface="Calibri" panose="020F0502020204030204"/>
                        </a:defRPr>
                      </a:lvl1pPr>
                      <a:lvl2pPr marL="914354" algn="l" defTabSz="1828709" rtl="0" eaLnBrk="1" latinLnBrk="0" hangingPunct="1">
                        <a:defRPr sz="3600" kern="1200">
                          <a:solidFill>
                            <a:schemeClr val="dk1"/>
                          </a:solidFill>
                          <a:latin typeface="Calibri" panose="020F0502020204030204"/>
                        </a:defRPr>
                      </a:lvl2pPr>
                      <a:lvl3pPr marL="1828709" algn="l" defTabSz="1828709" rtl="0" eaLnBrk="1" latinLnBrk="0" hangingPunct="1">
                        <a:defRPr sz="3600" kern="1200">
                          <a:solidFill>
                            <a:schemeClr val="dk1"/>
                          </a:solidFill>
                          <a:latin typeface="Calibri" panose="020F0502020204030204"/>
                        </a:defRPr>
                      </a:lvl3pPr>
                      <a:lvl4pPr marL="2743063" algn="l" defTabSz="1828709" rtl="0" eaLnBrk="1" latinLnBrk="0" hangingPunct="1">
                        <a:defRPr sz="3600" kern="1200">
                          <a:solidFill>
                            <a:schemeClr val="dk1"/>
                          </a:solidFill>
                          <a:latin typeface="Calibri" panose="020F0502020204030204"/>
                        </a:defRPr>
                      </a:lvl4pPr>
                      <a:lvl5pPr marL="3657417" algn="l" defTabSz="1828709" rtl="0" eaLnBrk="1" latinLnBrk="0" hangingPunct="1">
                        <a:defRPr sz="3600" kern="1200">
                          <a:solidFill>
                            <a:schemeClr val="dk1"/>
                          </a:solidFill>
                          <a:latin typeface="Calibri" panose="020F0502020204030204"/>
                        </a:defRPr>
                      </a:lvl5pPr>
                      <a:lvl6pPr marL="4571771" algn="l" defTabSz="1828709" rtl="0" eaLnBrk="1" latinLnBrk="0" hangingPunct="1">
                        <a:defRPr sz="3600" kern="1200">
                          <a:solidFill>
                            <a:schemeClr val="dk1"/>
                          </a:solidFill>
                          <a:latin typeface="Calibri" panose="020F0502020204030204"/>
                        </a:defRPr>
                      </a:lvl6pPr>
                      <a:lvl7pPr marL="5486126" algn="l" defTabSz="1828709" rtl="0" eaLnBrk="1" latinLnBrk="0" hangingPunct="1">
                        <a:defRPr sz="3600" kern="1200">
                          <a:solidFill>
                            <a:schemeClr val="dk1"/>
                          </a:solidFill>
                          <a:latin typeface="Calibri" panose="020F0502020204030204"/>
                        </a:defRPr>
                      </a:lvl7pPr>
                      <a:lvl8pPr marL="6400480" algn="l" defTabSz="1828709" rtl="0" eaLnBrk="1" latinLnBrk="0" hangingPunct="1">
                        <a:defRPr sz="3600" kern="1200">
                          <a:solidFill>
                            <a:schemeClr val="dk1"/>
                          </a:solidFill>
                          <a:latin typeface="Calibri" panose="020F0502020204030204"/>
                        </a:defRPr>
                      </a:lvl8pPr>
                      <a:lvl9pPr marL="7314834" algn="l" defTabSz="1828709" rtl="0" eaLnBrk="1" latinLnBrk="0" hangingPunct="1">
                        <a:defRPr sz="36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b="0" i="1" kern="1200" dirty="0">
                          <a:solidFill>
                            <a:schemeClr val="bg1">
                              <a:lumMod val="50000"/>
                            </a:schemeClr>
                          </a:solidFill>
                          <a:latin typeface="+mn-lt"/>
                          <a:ea typeface="+mn-ea"/>
                          <a:cs typeface="+mn-cs"/>
                        </a:rPr>
                        <a:t>[Document number]</a:t>
                      </a:r>
                    </a:p>
                  </a:txBody>
                  <a:tcPr marL="71995" marR="71995" marT="47997" marB="47997"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1828709" rtl="0" eaLnBrk="1" latinLnBrk="0" hangingPunct="1">
                        <a:defRPr sz="3600" kern="1200">
                          <a:solidFill>
                            <a:schemeClr val="dk1"/>
                          </a:solidFill>
                          <a:latin typeface="Calibri" panose="020F0502020204030204"/>
                        </a:defRPr>
                      </a:lvl1pPr>
                      <a:lvl2pPr marL="914354" algn="l" defTabSz="1828709" rtl="0" eaLnBrk="1" latinLnBrk="0" hangingPunct="1">
                        <a:defRPr sz="3600" kern="1200">
                          <a:solidFill>
                            <a:schemeClr val="dk1"/>
                          </a:solidFill>
                          <a:latin typeface="Calibri" panose="020F0502020204030204"/>
                        </a:defRPr>
                      </a:lvl2pPr>
                      <a:lvl3pPr marL="1828709" algn="l" defTabSz="1828709" rtl="0" eaLnBrk="1" latinLnBrk="0" hangingPunct="1">
                        <a:defRPr sz="3600" kern="1200">
                          <a:solidFill>
                            <a:schemeClr val="dk1"/>
                          </a:solidFill>
                          <a:latin typeface="Calibri" panose="020F0502020204030204"/>
                        </a:defRPr>
                      </a:lvl3pPr>
                      <a:lvl4pPr marL="2743063" algn="l" defTabSz="1828709" rtl="0" eaLnBrk="1" latinLnBrk="0" hangingPunct="1">
                        <a:defRPr sz="3600" kern="1200">
                          <a:solidFill>
                            <a:schemeClr val="dk1"/>
                          </a:solidFill>
                          <a:latin typeface="Calibri" panose="020F0502020204030204"/>
                        </a:defRPr>
                      </a:lvl4pPr>
                      <a:lvl5pPr marL="3657417" algn="l" defTabSz="1828709" rtl="0" eaLnBrk="1" latinLnBrk="0" hangingPunct="1">
                        <a:defRPr sz="3600" kern="1200">
                          <a:solidFill>
                            <a:schemeClr val="dk1"/>
                          </a:solidFill>
                          <a:latin typeface="Calibri" panose="020F0502020204030204"/>
                        </a:defRPr>
                      </a:lvl5pPr>
                      <a:lvl6pPr marL="4571771" algn="l" defTabSz="1828709" rtl="0" eaLnBrk="1" latinLnBrk="0" hangingPunct="1">
                        <a:defRPr sz="3600" kern="1200">
                          <a:solidFill>
                            <a:schemeClr val="dk1"/>
                          </a:solidFill>
                          <a:latin typeface="Calibri" panose="020F0502020204030204"/>
                        </a:defRPr>
                      </a:lvl6pPr>
                      <a:lvl7pPr marL="5486126" algn="l" defTabSz="1828709" rtl="0" eaLnBrk="1" latinLnBrk="0" hangingPunct="1">
                        <a:defRPr sz="3600" kern="1200">
                          <a:solidFill>
                            <a:schemeClr val="dk1"/>
                          </a:solidFill>
                          <a:latin typeface="Calibri" panose="020F0502020204030204"/>
                        </a:defRPr>
                      </a:lvl7pPr>
                      <a:lvl8pPr marL="6400480" algn="l" defTabSz="1828709" rtl="0" eaLnBrk="1" latinLnBrk="0" hangingPunct="1">
                        <a:defRPr sz="3600" kern="1200">
                          <a:solidFill>
                            <a:schemeClr val="dk1"/>
                          </a:solidFill>
                          <a:latin typeface="Calibri" panose="020F0502020204030204"/>
                        </a:defRPr>
                      </a:lvl8pPr>
                      <a:lvl9pPr marL="7314834" algn="l" defTabSz="1828709" rtl="0" eaLnBrk="1" latinLnBrk="0" hangingPunct="1">
                        <a:defRPr sz="36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1" kern="1200" dirty="0">
                          <a:solidFill>
                            <a:schemeClr val="bg1">
                              <a:lumMod val="50000"/>
                            </a:schemeClr>
                          </a:solidFill>
                          <a:latin typeface="+mn-lt"/>
                          <a:ea typeface="+mn-ea"/>
                          <a:cs typeface="+mn-cs"/>
                        </a:rPr>
                        <a:t>[Document title of the document/specification that is under development]</a:t>
                      </a:r>
                    </a:p>
                  </a:txBody>
                  <a:tcPr marL="71995" marR="71995" marT="47997" marB="47997"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p>
                      <a:r>
                        <a:rPr lang="en-GB" sz="1800" b="0" i="1" kern="1200" dirty="0">
                          <a:solidFill>
                            <a:schemeClr val="bg1">
                              <a:lumMod val="50000"/>
                            </a:schemeClr>
                          </a:solidFill>
                          <a:latin typeface="+mn-lt"/>
                          <a:ea typeface="+mn-ea"/>
                          <a:cs typeface="+mn-cs"/>
                        </a:rPr>
                        <a:t>[Document version]</a:t>
                      </a: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lvl="0" indent="0" algn="l">
                        <a:lnSpc>
                          <a:spcPct val="100000"/>
                        </a:lnSpc>
                        <a:spcBef>
                          <a:spcPts val="0"/>
                        </a:spcBef>
                        <a:spcAft>
                          <a:spcPts val="0"/>
                        </a:spcAft>
                        <a:buNone/>
                      </a:pPr>
                      <a:r>
                        <a:rPr lang="en-GB" sz="1800" b="0" i="1" kern="1200" dirty="0">
                          <a:solidFill>
                            <a:schemeClr val="bg1">
                              <a:lumMod val="50000"/>
                            </a:schemeClr>
                          </a:solidFill>
                          <a:latin typeface="+mn-lt"/>
                          <a:ea typeface="+mn-ea"/>
                          <a:cs typeface="+mn-cs"/>
                        </a:rPr>
                        <a:t>{ISIG name or Subgroup Name drafting the document]</a:t>
                      </a:r>
                    </a:p>
                  </a:txBody>
                  <a:tcPr marL="71995" marR="71995" marT="47997" marB="47997" anchor="ctr">
                    <a:lnL w="12700">
                      <a:solidFill>
                        <a:srgbClr val="FF0000"/>
                      </a:solidFill>
                    </a:lnL>
                    <a:lnR w="12700">
                      <a:solidFill>
                        <a:srgbClr val="FF0000"/>
                      </a:solidFill>
                    </a:lnR>
                    <a:lnT w="12700">
                      <a:solidFill>
                        <a:srgbClr val="FF0000"/>
                      </a:solidFill>
                    </a:lnT>
                    <a:lnB w="12700">
                      <a:solidFill>
                        <a:srgbClr val="FF0000"/>
                      </a:solidFill>
                    </a:lnB>
                    <a:lnTlToBr w="0">
                      <a:noFill/>
                    </a:lnTlToBr>
                    <a:lnBlToTr w="0">
                      <a:noFill/>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1" kern="1200" dirty="0">
                          <a:solidFill>
                            <a:schemeClr val="bg1">
                              <a:lumMod val="50000"/>
                            </a:schemeClr>
                          </a:solidFill>
                          <a:latin typeface="+mn-lt"/>
                          <a:ea typeface="+mn-ea"/>
                          <a:cs typeface="+mn-cs"/>
                        </a:rPr>
                        <a:t>[List the work item(s) considered in this version of the document]</a:t>
                      </a: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1828709" rtl="0" eaLnBrk="1" latinLnBrk="0" hangingPunct="1">
                        <a:defRPr sz="3600" kern="1200">
                          <a:solidFill>
                            <a:schemeClr val="dk1"/>
                          </a:solidFill>
                          <a:latin typeface="Calibri" panose="020F0502020204030204"/>
                        </a:defRPr>
                      </a:lvl1pPr>
                      <a:lvl2pPr marL="914354" algn="l" defTabSz="1828709" rtl="0" eaLnBrk="1" latinLnBrk="0" hangingPunct="1">
                        <a:defRPr sz="3600" kern="1200">
                          <a:solidFill>
                            <a:schemeClr val="dk1"/>
                          </a:solidFill>
                          <a:latin typeface="Calibri" panose="020F0502020204030204"/>
                        </a:defRPr>
                      </a:lvl2pPr>
                      <a:lvl3pPr marL="1828709" algn="l" defTabSz="1828709" rtl="0" eaLnBrk="1" latinLnBrk="0" hangingPunct="1">
                        <a:defRPr sz="3600" kern="1200">
                          <a:solidFill>
                            <a:schemeClr val="dk1"/>
                          </a:solidFill>
                          <a:latin typeface="Calibri" panose="020F0502020204030204"/>
                        </a:defRPr>
                      </a:lvl3pPr>
                      <a:lvl4pPr marL="2743063" algn="l" defTabSz="1828709" rtl="0" eaLnBrk="1" latinLnBrk="0" hangingPunct="1">
                        <a:defRPr sz="3600" kern="1200">
                          <a:solidFill>
                            <a:schemeClr val="dk1"/>
                          </a:solidFill>
                          <a:latin typeface="Calibri" panose="020F0502020204030204"/>
                        </a:defRPr>
                      </a:lvl4pPr>
                      <a:lvl5pPr marL="3657417" algn="l" defTabSz="1828709" rtl="0" eaLnBrk="1" latinLnBrk="0" hangingPunct="1">
                        <a:defRPr sz="3600" kern="1200">
                          <a:solidFill>
                            <a:schemeClr val="dk1"/>
                          </a:solidFill>
                          <a:latin typeface="Calibri" panose="020F0502020204030204"/>
                        </a:defRPr>
                      </a:lvl5pPr>
                      <a:lvl6pPr marL="4571771" algn="l" defTabSz="1828709" rtl="0" eaLnBrk="1" latinLnBrk="0" hangingPunct="1">
                        <a:defRPr sz="3600" kern="1200">
                          <a:solidFill>
                            <a:schemeClr val="dk1"/>
                          </a:solidFill>
                          <a:latin typeface="Calibri" panose="020F0502020204030204"/>
                        </a:defRPr>
                      </a:lvl6pPr>
                      <a:lvl7pPr marL="5486126" algn="l" defTabSz="1828709" rtl="0" eaLnBrk="1" latinLnBrk="0" hangingPunct="1">
                        <a:defRPr sz="3600" kern="1200">
                          <a:solidFill>
                            <a:schemeClr val="dk1"/>
                          </a:solidFill>
                          <a:latin typeface="Calibri" panose="020F0502020204030204"/>
                        </a:defRPr>
                      </a:lvl7pPr>
                      <a:lvl8pPr marL="6400480" algn="l" defTabSz="1828709" rtl="0" eaLnBrk="1" latinLnBrk="0" hangingPunct="1">
                        <a:defRPr sz="3600" kern="1200">
                          <a:solidFill>
                            <a:schemeClr val="dk1"/>
                          </a:solidFill>
                          <a:latin typeface="Calibri" panose="020F0502020204030204"/>
                        </a:defRPr>
                      </a:lvl8pPr>
                      <a:lvl9pPr marL="7314834" algn="l" defTabSz="1828709" rtl="0" eaLnBrk="1" latinLnBrk="0" hangingPunct="1">
                        <a:defRPr sz="3600" kern="1200">
                          <a:solidFill>
                            <a:schemeClr val="dk1"/>
                          </a:solidFill>
                          <a:latin typeface="Calibri" panose="020F0502020204030204"/>
                        </a:defRPr>
                      </a:lvl9pPr>
                    </a:lstStyle>
                    <a:p>
                      <a:r>
                        <a:rPr lang="en-GB" sz="1800" b="1" dirty="0">
                          <a:solidFill>
                            <a:schemeClr val="bg1"/>
                          </a:solidFill>
                          <a:latin typeface="+mn-lt"/>
                        </a:rPr>
                        <a:t>Active </a:t>
                      </a: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lvl1pPr marL="0" algn="l" defTabSz="1828709" rtl="0" eaLnBrk="1" latinLnBrk="0" hangingPunct="1">
                        <a:defRPr sz="3600" kern="1200">
                          <a:solidFill>
                            <a:schemeClr val="dk1"/>
                          </a:solidFill>
                          <a:latin typeface="Calibri" panose="020F0502020204030204"/>
                        </a:defRPr>
                      </a:lvl1pPr>
                      <a:lvl2pPr marL="914354" algn="l" defTabSz="1828709" rtl="0" eaLnBrk="1" latinLnBrk="0" hangingPunct="1">
                        <a:defRPr sz="3600" kern="1200">
                          <a:solidFill>
                            <a:schemeClr val="dk1"/>
                          </a:solidFill>
                          <a:latin typeface="Calibri" panose="020F0502020204030204"/>
                        </a:defRPr>
                      </a:lvl2pPr>
                      <a:lvl3pPr marL="1828709" algn="l" defTabSz="1828709" rtl="0" eaLnBrk="1" latinLnBrk="0" hangingPunct="1">
                        <a:defRPr sz="3600" kern="1200">
                          <a:solidFill>
                            <a:schemeClr val="dk1"/>
                          </a:solidFill>
                          <a:latin typeface="Calibri" panose="020F0502020204030204"/>
                        </a:defRPr>
                      </a:lvl3pPr>
                      <a:lvl4pPr marL="2743063" algn="l" defTabSz="1828709" rtl="0" eaLnBrk="1" latinLnBrk="0" hangingPunct="1">
                        <a:defRPr sz="3600" kern="1200">
                          <a:solidFill>
                            <a:schemeClr val="dk1"/>
                          </a:solidFill>
                          <a:latin typeface="Calibri" panose="020F0502020204030204"/>
                        </a:defRPr>
                      </a:lvl4pPr>
                      <a:lvl5pPr marL="3657417" algn="l" defTabSz="1828709" rtl="0" eaLnBrk="1" latinLnBrk="0" hangingPunct="1">
                        <a:defRPr sz="3600" kern="1200">
                          <a:solidFill>
                            <a:schemeClr val="dk1"/>
                          </a:solidFill>
                          <a:latin typeface="Calibri" panose="020F0502020204030204"/>
                        </a:defRPr>
                      </a:lvl5pPr>
                      <a:lvl6pPr marL="4571771" algn="l" defTabSz="1828709" rtl="0" eaLnBrk="1" latinLnBrk="0" hangingPunct="1">
                        <a:defRPr sz="3600" kern="1200">
                          <a:solidFill>
                            <a:schemeClr val="dk1"/>
                          </a:solidFill>
                          <a:latin typeface="Calibri" panose="020F0502020204030204"/>
                        </a:defRPr>
                      </a:lvl6pPr>
                      <a:lvl7pPr marL="5486126" algn="l" defTabSz="1828709" rtl="0" eaLnBrk="1" latinLnBrk="0" hangingPunct="1">
                        <a:defRPr sz="3600" kern="1200">
                          <a:solidFill>
                            <a:schemeClr val="dk1"/>
                          </a:solidFill>
                          <a:latin typeface="Calibri" panose="020F0502020204030204"/>
                        </a:defRPr>
                      </a:lvl7pPr>
                      <a:lvl8pPr marL="6400480" algn="l" defTabSz="1828709" rtl="0" eaLnBrk="1" latinLnBrk="0" hangingPunct="1">
                        <a:defRPr sz="3600" kern="1200">
                          <a:solidFill>
                            <a:schemeClr val="dk1"/>
                          </a:solidFill>
                          <a:latin typeface="Calibri" panose="020F0502020204030204"/>
                        </a:defRPr>
                      </a:lvl8pPr>
                      <a:lvl9pPr marL="7314834" algn="l" defTabSz="1828709" rtl="0" eaLnBrk="1" latinLnBrk="0" hangingPunct="1">
                        <a:defRPr sz="36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1" kern="1200" dirty="0">
                          <a:solidFill>
                            <a:schemeClr val="bg1">
                              <a:lumMod val="50000"/>
                            </a:schemeClr>
                          </a:solidFill>
                          <a:latin typeface="+mn-lt"/>
                          <a:ea typeface="+mn-ea"/>
                          <a:cs typeface="+mn-cs"/>
                        </a:rPr>
                        <a:t>[DD/MM/YY]</a:t>
                      </a:r>
                    </a:p>
                  </a:txBody>
                  <a:tcPr marL="0" marR="0"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1828709" rtl="0" eaLnBrk="1" latinLnBrk="0" hangingPunct="1">
                        <a:defRPr sz="3600" kern="1200">
                          <a:solidFill>
                            <a:schemeClr val="dk1"/>
                          </a:solidFill>
                          <a:latin typeface="Calibri" panose="020F0502020204030204"/>
                        </a:defRPr>
                      </a:lvl1pPr>
                      <a:lvl2pPr marL="914354" algn="l" defTabSz="1828709" rtl="0" eaLnBrk="1" latinLnBrk="0" hangingPunct="1">
                        <a:defRPr sz="3600" kern="1200">
                          <a:solidFill>
                            <a:schemeClr val="dk1"/>
                          </a:solidFill>
                          <a:latin typeface="Calibri" panose="020F0502020204030204"/>
                        </a:defRPr>
                      </a:lvl2pPr>
                      <a:lvl3pPr marL="1828709" algn="l" defTabSz="1828709" rtl="0" eaLnBrk="1" latinLnBrk="0" hangingPunct="1">
                        <a:defRPr sz="3600" kern="1200">
                          <a:solidFill>
                            <a:schemeClr val="dk1"/>
                          </a:solidFill>
                          <a:latin typeface="Calibri" panose="020F0502020204030204"/>
                        </a:defRPr>
                      </a:lvl3pPr>
                      <a:lvl4pPr marL="2743063" algn="l" defTabSz="1828709" rtl="0" eaLnBrk="1" latinLnBrk="0" hangingPunct="1">
                        <a:defRPr sz="3600" kern="1200">
                          <a:solidFill>
                            <a:schemeClr val="dk1"/>
                          </a:solidFill>
                          <a:latin typeface="Calibri" panose="020F0502020204030204"/>
                        </a:defRPr>
                      </a:lvl4pPr>
                      <a:lvl5pPr marL="3657417" algn="l" defTabSz="1828709" rtl="0" eaLnBrk="1" latinLnBrk="0" hangingPunct="1">
                        <a:defRPr sz="3600" kern="1200">
                          <a:solidFill>
                            <a:schemeClr val="dk1"/>
                          </a:solidFill>
                          <a:latin typeface="Calibri" panose="020F0502020204030204"/>
                        </a:defRPr>
                      </a:lvl5pPr>
                      <a:lvl6pPr marL="4571771" algn="l" defTabSz="1828709" rtl="0" eaLnBrk="1" latinLnBrk="0" hangingPunct="1">
                        <a:defRPr sz="3600" kern="1200">
                          <a:solidFill>
                            <a:schemeClr val="dk1"/>
                          </a:solidFill>
                          <a:latin typeface="Calibri" panose="020F0502020204030204"/>
                        </a:defRPr>
                      </a:lvl6pPr>
                      <a:lvl7pPr marL="5486126" algn="l" defTabSz="1828709" rtl="0" eaLnBrk="1" latinLnBrk="0" hangingPunct="1">
                        <a:defRPr sz="3600" kern="1200">
                          <a:solidFill>
                            <a:schemeClr val="dk1"/>
                          </a:solidFill>
                          <a:latin typeface="Calibri" panose="020F0502020204030204"/>
                        </a:defRPr>
                      </a:lvl7pPr>
                      <a:lvl8pPr marL="6400480" algn="l" defTabSz="1828709" rtl="0" eaLnBrk="1" latinLnBrk="0" hangingPunct="1">
                        <a:defRPr sz="3600" kern="1200">
                          <a:solidFill>
                            <a:schemeClr val="dk1"/>
                          </a:solidFill>
                          <a:latin typeface="Calibri" panose="020F0502020204030204"/>
                        </a:defRPr>
                      </a:lvl8pPr>
                      <a:lvl9pPr marL="7314834" algn="l" defTabSz="1828709" rtl="0" eaLnBrk="1" latinLnBrk="0" hangingPunct="1">
                        <a:defRPr sz="36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1" kern="1200" dirty="0">
                          <a:solidFill>
                            <a:schemeClr val="bg1">
                              <a:lumMod val="50000"/>
                            </a:schemeClr>
                          </a:solidFill>
                          <a:latin typeface="+mn-lt"/>
                          <a:ea typeface="+mn-ea"/>
                          <a:cs typeface="+mn-cs"/>
                        </a:rPr>
                        <a:t>[DD/MM/YY]</a:t>
                      </a:r>
                    </a:p>
                  </a:txBody>
                  <a:tcPr marL="0" marR="0"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1828709" rtl="0" eaLnBrk="1" latinLnBrk="0" hangingPunct="1">
                        <a:defRPr sz="3600" kern="1200">
                          <a:solidFill>
                            <a:schemeClr val="dk1"/>
                          </a:solidFill>
                          <a:latin typeface="Calibri" panose="020F0502020204030204"/>
                        </a:defRPr>
                      </a:lvl1pPr>
                      <a:lvl2pPr marL="914354" algn="l" defTabSz="1828709" rtl="0" eaLnBrk="1" latinLnBrk="0" hangingPunct="1">
                        <a:defRPr sz="3600" kern="1200">
                          <a:solidFill>
                            <a:schemeClr val="dk1"/>
                          </a:solidFill>
                          <a:latin typeface="Calibri" panose="020F0502020204030204"/>
                        </a:defRPr>
                      </a:lvl2pPr>
                      <a:lvl3pPr marL="1828709" algn="l" defTabSz="1828709" rtl="0" eaLnBrk="1" latinLnBrk="0" hangingPunct="1">
                        <a:defRPr sz="3600" kern="1200">
                          <a:solidFill>
                            <a:schemeClr val="dk1"/>
                          </a:solidFill>
                          <a:latin typeface="Calibri" panose="020F0502020204030204"/>
                        </a:defRPr>
                      </a:lvl3pPr>
                      <a:lvl4pPr marL="2743063" algn="l" defTabSz="1828709" rtl="0" eaLnBrk="1" latinLnBrk="0" hangingPunct="1">
                        <a:defRPr sz="3600" kern="1200">
                          <a:solidFill>
                            <a:schemeClr val="dk1"/>
                          </a:solidFill>
                          <a:latin typeface="Calibri" panose="020F0502020204030204"/>
                        </a:defRPr>
                      </a:lvl4pPr>
                      <a:lvl5pPr marL="3657417" algn="l" defTabSz="1828709" rtl="0" eaLnBrk="1" latinLnBrk="0" hangingPunct="1">
                        <a:defRPr sz="3600" kern="1200">
                          <a:solidFill>
                            <a:schemeClr val="dk1"/>
                          </a:solidFill>
                          <a:latin typeface="Calibri" panose="020F0502020204030204"/>
                        </a:defRPr>
                      </a:lvl5pPr>
                      <a:lvl6pPr marL="4571771" algn="l" defTabSz="1828709" rtl="0" eaLnBrk="1" latinLnBrk="0" hangingPunct="1">
                        <a:defRPr sz="3600" kern="1200">
                          <a:solidFill>
                            <a:schemeClr val="dk1"/>
                          </a:solidFill>
                          <a:latin typeface="Calibri" panose="020F0502020204030204"/>
                        </a:defRPr>
                      </a:lvl6pPr>
                      <a:lvl7pPr marL="5486126" algn="l" defTabSz="1828709" rtl="0" eaLnBrk="1" latinLnBrk="0" hangingPunct="1">
                        <a:defRPr sz="3600" kern="1200">
                          <a:solidFill>
                            <a:schemeClr val="dk1"/>
                          </a:solidFill>
                          <a:latin typeface="Calibri" panose="020F0502020204030204"/>
                        </a:defRPr>
                      </a:lvl7pPr>
                      <a:lvl8pPr marL="6400480" algn="l" defTabSz="1828709" rtl="0" eaLnBrk="1" latinLnBrk="0" hangingPunct="1">
                        <a:defRPr sz="3600" kern="1200">
                          <a:solidFill>
                            <a:schemeClr val="dk1"/>
                          </a:solidFill>
                          <a:latin typeface="Calibri" panose="020F0502020204030204"/>
                        </a:defRPr>
                      </a:lvl8pPr>
                      <a:lvl9pPr marL="7314834" algn="l" defTabSz="1828709" rtl="0" eaLnBrk="1" latinLnBrk="0" hangingPunct="1">
                        <a:defRPr sz="3600" kern="1200">
                          <a:solidFill>
                            <a:schemeClr val="dk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1" kern="1200" dirty="0">
                          <a:solidFill>
                            <a:schemeClr val="bg1">
                              <a:lumMod val="50000"/>
                            </a:schemeClr>
                          </a:solidFill>
                          <a:latin typeface="+mn-lt"/>
                          <a:ea typeface="+mn-ea"/>
                          <a:cs typeface="+mn-cs"/>
                        </a:rPr>
                        <a:t>[Add any key information for ISAG. Free Text]</a:t>
                      </a:r>
                    </a:p>
                  </a:txBody>
                  <a:tcPr marL="71995" marR="71995" marT="47997" marB="47997"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3629740507"/>
                  </a:ext>
                </a:extLst>
              </a:tr>
            </a:tbl>
          </a:graphicData>
        </a:graphic>
      </p:graphicFrame>
      <p:graphicFrame>
        <p:nvGraphicFramePr>
          <p:cNvPr id="2" name="Table 1">
            <a:extLst>
              <a:ext uri="{FF2B5EF4-FFF2-40B4-BE49-F238E27FC236}">
                <a16:creationId xmlns:a16="http://schemas.microsoft.com/office/drawing/2014/main" id="{0CE77A94-5502-5D31-D619-FB2858F4E5B5}"/>
              </a:ext>
            </a:extLst>
          </p:cNvPr>
          <p:cNvGraphicFramePr>
            <a:graphicFrameLocks noGrp="1"/>
          </p:cNvGraphicFramePr>
          <p:nvPr>
            <p:extLst>
              <p:ext uri="{D42A27DB-BD31-4B8C-83A1-F6EECF244321}">
                <p14:modId xmlns:p14="http://schemas.microsoft.com/office/powerpoint/2010/main" val="987290579"/>
              </p:ext>
            </p:extLst>
          </p:nvPr>
        </p:nvGraphicFramePr>
        <p:xfrm>
          <a:off x="0" y="0"/>
          <a:ext cx="24359616" cy="705594"/>
        </p:xfrm>
        <a:graphic>
          <a:graphicData uri="http://schemas.openxmlformats.org/drawingml/2006/table">
            <a:tbl>
              <a:tblPr firstRow="1" bandRow="1"/>
              <a:tblGrid>
                <a:gridCol w="24359616">
                  <a:extLst>
                    <a:ext uri="{9D8B030D-6E8A-4147-A177-3AD203B41FA5}">
                      <a16:colId xmlns:a16="http://schemas.microsoft.com/office/drawing/2014/main" val="827312664"/>
                    </a:ext>
                  </a:extLst>
                </a:gridCol>
              </a:tblGrid>
              <a:tr h="647445">
                <a:tc>
                  <a:txBody>
                    <a:bodyPr/>
                    <a:lstStyle/>
                    <a:p>
                      <a:r>
                        <a:rPr lang="en-GB" sz="4000" b="1" i="1">
                          <a:solidFill>
                            <a:schemeClr val="bg1"/>
                          </a:solidFill>
                          <a:latin typeface="+mj-lt"/>
                        </a:rPr>
                        <a:t> [Name of the ISIG Group without Acronyms: e.g.: Operator Platform Group] [2/2]</a:t>
                      </a:r>
                    </a:p>
                  </a:txBody>
                  <a:tcPr marL="71995" marR="71995" marT="47997" marB="47997" anchor="ctr">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669528188"/>
                  </a:ext>
                </a:extLst>
              </a:tr>
            </a:tbl>
          </a:graphicData>
        </a:graphic>
      </p:graphicFrame>
    </p:spTree>
    <p:extLst>
      <p:ext uri="{BB962C8B-B14F-4D97-AF65-F5344CB8AC3E}">
        <p14:creationId xmlns:p14="http://schemas.microsoft.com/office/powerpoint/2010/main" val="1001095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372F3A-6B67-A213-F1C7-F3C933F8015E}"/>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489A2F00-E60C-2BF5-A633-B215DD486BFE}"/>
              </a:ext>
            </a:extLst>
          </p:cNvPr>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40" normalizeH="0" baseline="0" noProof="0">
                <a:ln>
                  <a:noFill/>
                </a:ln>
                <a:solidFill>
                  <a:prstClr val="black"/>
                </a:solidFill>
                <a:effectLst/>
                <a:uLnTx/>
                <a:uFillTx/>
                <a:latin typeface="Arial"/>
                <a:ea typeface="+mn-ea"/>
                <a:cs typeface="+mn-cs"/>
              </a:rPr>
              <a:t>© GSMA 2025</a:t>
            </a:r>
          </a:p>
        </p:txBody>
      </p:sp>
      <p:sp>
        <p:nvSpPr>
          <p:cNvPr id="10" name="TextBox 9">
            <a:extLst>
              <a:ext uri="{FF2B5EF4-FFF2-40B4-BE49-F238E27FC236}">
                <a16:creationId xmlns:a16="http://schemas.microsoft.com/office/drawing/2014/main" id="{78ED82A9-0626-5FB5-3CFE-F658A7A9C4A6}"/>
              </a:ext>
            </a:extLst>
          </p:cNvPr>
          <p:cNvSpPr txBox="1"/>
          <p:nvPr/>
        </p:nvSpPr>
        <p:spPr>
          <a:xfrm>
            <a:off x="9532924" y="12944834"/>
            <a:ext cx="4288353" cy="369332"/>
          </a:xfrm>
          <a:prstGeom prst="rect">
            <a:avLst/>
          </a:prstGeom>
          <a:noFill/>
        </p:spPr>
        <p:txBody>
          <a:bodyPr wrap="none" rtlCol="0">
            <a:spAutoFit/>
          </a:bodyPr>
          <a:lstStyle/>
          <a:p>
            <a:pPr>
              <a:tabLst>
                <a:tab pos="2865755" algn="ctr"/>
                <a:tab pos="5731510" algn="r"/>
              </a:tabLst>
            </a:pPr>
            <a:r>
              <a:rPr lang="en-GB" sz="1800" kern="100">
                <a:effectLst/>
                <a:latin typeface="Arial" panose="020B0604020202020204" pitchFamily="34" charset="0"/>
                <a:ea typeface="Calibri" panose="020F0502020204030204" pitchFamily="34" charset="0"/>
                <a:cs typeface="Times New Roman" panose="02020603050405020304" pitchFamily="18" charset="0"/>
              </a:rPr>
              <a:t>Security Classification: Non-Confidential</a:t>
            </a:r>
            <a:endParaRPr lang="en-GB" sz="1800" kern="10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4" name="Table 13">
            <a:extLst>
              <a:ext uri="{FF2B5EF4-FFF2-40B4-BE49-F238E27FC236}">
                <a16:creationId xmlns:a16="http://schemas.microsoft.com/office/drawing/2014/main" id="{7C7CC58D-7C45-2449-57B9-4311161DD01A}"/>
              </a:ext>
            </a:extLst>
          </p:cNvPr>
          <p:cNvGraphicFramePr>
            <a:graphicFrameLocks noGrp="1"/>
          </p:cNvGraphicFramePr>
          <p:nvPr>
            <p:extLst>
              <p:ext uri="{D42A27DB-BD31-4B8C-83A1-F6EECF244321}">
                <p14:modId xmlns:p14="http://schemas.microsoft.com/office/powerpoint/2010/main" val="2708365388"/>
              </p:ext>
            </p:extLst>
          </p:nvPr>
        </p:nvGraphicFramePr>
        <p:xfrm>
          <a:off x="18291" y="8686801"/>
          <a:ext cx="24359604" cy="2116707"/>
        </p:xfrm>
        <a:graphic>
          <a:graphicData uri="http://schemas.openxmlformats.org/drawingml/2006/table">
            <a:tbl>
              <a:tblPr firstRow="1" bandRow="1"/>
              <a:tblGrid>
                <a:gridCol w="3675887">
                  <a:extLst>
                    <a:ext uri="{9D8B030D-6E8A-4147-A177-3AD203B41FA5}">
                      <a16:colId xmlns:a16="http://schemas.microsoft.com/office/drawing/2014/main" val="3337407853"/>
                    </a:ext>
                  </a:extLst>
                </a:gridCol>
                <a:gridCol w="4023360">
                  <a:extLst>
                    <a:ext uri="{9D8B030D-6E8A-4147-A177-3AD203B41FA5}">
                      <a16:colId xmlns:a16="http://schemas.microsoft.com/office/drawing/2014/main" val="3017315653"/>
                    </a:ext>
                  </a:extLst>
                </a:gridCol>
                <a:gridCol w="4626862">
                  <a:extLst>
                    <a:ext uri="{9D8B030D-6E8A-4147-A177-3AD203B41FA5}">
                      <a16:colId xmlns:a16="http://schemas.microsoft.com/office/drawing/2014/main" val="285069987"/>
                    </a:ext>
                  </a:extLst>
                </a:gridCol>
                <a:gridCol w="3730748">
                  <a:extLst>
                    <a:ext uri="{9D8B030D-6E8A-4147-A177-3AD203B41FA5}">
                      <a16:colId xmlns:a16="http://schemas.microsoft.com/office/drawing/2014/main" val="1463926940"/>
                    </a:ext>
                  </a:extLst>
                </a:gridCol>
                <a:gridCol w="3438142">
                  <a:extLst>
                    <a:ext uri="{9D8B030D-6E8A-4147-A177-3AD203B41FA5}">
                      <a16:colId xmlns:a16="http://schemas.microsoft.com/office/drawing/2014/main" val="3963132070"/>
                    </a:ext>
                  </a:extLst>
                </a:gridCol>
                <a:gridCol w="4864605">
                  <a:extLst>
                    <a:ext uri="{9D8B030D-6E8A-4147-A177-3AD203B41FA5}">
                      <a16:colId xmlns:a16="http://schemas.microsoft.com/office/drawing/2014/main" val="3863230635"/>
                    </a:ext>
                  </a:extLst>
                </a:gridCol>
              </a:tblGrid>
              <a:tr h="496511">
                <a:tc gridSpan="6">
                  <a:txBody>
                    <a:bodyPr/>
                    <a:lstStyle/>
                    <a:p>
                      <a:pPr marL="0" marR="0" lvl="0" indent="0" algn="l" defTabSz="1828709" rtl="0" eaLnBrk="1" fontAlgn="auto" latinLnBrk="0" hangingPunct="1">
                        <a:lnSpc>
                          <a:spcPct val="100000"/>
                        </a:lnSpc>
                        <a:spcBef>
                          <a:spcPts val="0"/>
                        </a:spcBef>
                        <a:spcAft>
                          <a:spcPts val="0"/>
                        </a:spcAft>
                        <a:buClrTx/>
                        <a:buSzTx/>
                        <a:buFontTx/>
                        <a:buNone/>
                        <a:tabLst/>
                        <a:defRPr/>
                      </a:pPr>
                      <a:r>
                        <a:rPr lang="en-GB" sz="2000" b="1" kern="1200" dirty="0">
                          <a:solidFill>
                            <a:schemeClr val="bg1"/>
                          </a:solidFill>
                          <a:latin typeface="+mj-lt"/>
                          <a:ea typeface="+mn-ea"/>
                          <a:cs typeface="+mn-cs"/>
                        </a:rPr>
                        <a:t>Relevant ISIG Data (Links)</a:t>
                      </a:r>
                    </a:p>
                  </a:txBody>
                  <a:tcPr marL="71995" marR="71995" marT="47997" marB="47997"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hMerge="1">
                  <a:txBody>
                    <a:bodyPr/>
                    <a:lstStyle/>
                    <a:p>
                      <a:endParaRPr lang="en-GB"/>
                    </a:p>
                  </a:txBody>
                  <a:tcPr/>
                </a:tc>
                <a:tc hMerge="1">
                  <a:txBody>
                    <a:bodyPr/>
                    <a:lstStyle/>
                    <a:p>
                      <a:endParaRPr lang="en-GB"/>
                    </a:p>
                  </a:txBody>
                  <a:tcPr/>
                </a:tc>
                <a:tc hMerge="1">
                  <a:txBody>
                    <a:bodyPr/>
                    <a:lstStyle/>
                    <a:p>
                      <a:endParaRPr lang="en-GB"/>
                    </a:p>
                  </a:txBody>
                  <a:tcPr>
                    <a:lnL w="12700" cap="flat" cmpd="sng" algn="ctr">
                      <a:solidFill>
                        <a:srgbClr val="FF0000"/>
                      </a:solidFill>
                      <a:prstDash val="solid"/>
                      <a:round/>
                      <a:headEnd type="none" w="med" len="med"/>
                      <a:tailEnd type="none" w="med" len="med"/>
                    </a:lnL>
                    <a:lnT w="12700" cap="flat" cmpd="sng" algn="ctr">
                      <a:solidFill>
                        <a:srgbClr val="FF0000"/>
                      </a:solidFill>
                      <a:prstDash val="solid"/>
                      <a:round/>
                      <a:headEnd type="none" w="med" len="med"/>
                      <a:tailEnd type="none" w="med" len="med"/>
                    </a:lnT>
                  </a:tcPr>
                </a:tc>
                <a:tc hMerge="1">
                  <a:txBody>
                    <a:bodyPr/>
                    <a:lstStyle/>
                    <a:p>
                      <a:endParaRPr lang="en-GB"/>
                    </a:p>
                  </a:txBody>
                  <a:tcPr/>
                </a:tc>
                <a:tc hMerge="1">
                  <a:txBody>
                    <a:bodyPr/>
                    <a:lstStyle/>
                    <a:p>
                      <a:endParaRPr lang="en-GB"/>
                    </a:p>
                  </a:txBody>
                  <a:tcPr>
                    <a:lnL w="1270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4155093776"/>
                  </a:ext>
                </a:extLst>
              </a:tr>
              <a:tr h="496511">
                <a:tc>
                  <a:txBody>
                    <a:bodyPr/>
                    <a:lstStyle/>
                    <a:p>
                      <a:r>
                        <a:rPr lang="en-GB" sz="2000" b="1">
                          <a:solidFill>
                            <a:schemeClr val="bg1"/>
                          </a:solidFill>
                          <a:latin typeface="+mj-lt"/>
                        </a:rPr>
                        <a:t>Work Items </a:t>
                      </a: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pPr marL="0" marR="0" lvl="0" indent="0" algn="l" defTabSz="1828709" rtl="0" eaLnBrk="1" fontAlgn="auto" latinLnBrk="0" hangingPunct="1">
                        <a:lnSpc>
                          <a:spcPct val="100000"/>
                        </a:lnSpc>
                        <a:spcBef>
                          <a:spcPts val="0"/>
                        </a:spcBef>
                        <a:spcAft>
                          <a:spcPts val="0"/>
                        </a:spcAft>
                        <a:buClrTx/>
                        <a:buSzTx/>
                        <a:buFontTx/>
                        <a:buNone/>
                        <a:tabLst/>
                        <a:defRPr/>
                      </a:pPr>
                      <a:r>
                        <a:rPr lang="en-GB" sz="2000" b="1" kern="1200">
                          <a:solidFill>
                            <a:schemeClr val="bg1"/>
                          </a:solidFill>
                          <a:latin typeface="+mn-lt"/>
                          <a:ea typeface="+mn-ea"/>
                          <a:cs typeface="+mn-cs"/>
                        </a:rPr>
                        <a:t>Liaison Statement (LS)</a:t>
                      </a: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r>
                        <a:rPr lang="en-GB" sz="2000" b="1" kern="1200">
                          <a:solidFill>
                            <a:schemeClr val="bg1"/>
                          </a:solidFill>
                          <a:latin typeface="+mn-lt"/>
                          <a:ea typeface="+mn-ea"/>
                          <a:cs typeface="+mn-cs"/>
                        </a:rPr>
                        <a:t>Approved Industry Specifications</a:t>
                      </a:r>
                      <a:endParaRPr lang="en-GB"/>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r>
                        <a:rPr lang="en-GB" sz="2000" b="1" kern="1200">
                          <a:solidFill>
                            <a:schemeClr val="bg1"/>
                          </a:solidFill>
                          <a:latin typeface="+mn-lt"/>
                          <a:ea typeface="+mn-ea"/>
                          <a:cs typeface="+mn-cs"/>
                        </a:rPr>
                        <a:t>Vote Results </a:t>
                      </a:r>
                      <a:endParaRPr lang="en-GB"/>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r>
                        <a:rPr lang="en-GB" sz="2000" b="1" kern="1200">
                          <a:solidFill>
                            <a:schemeClr val="bg1"/>
                          </a:solidFill>
                          <a:latin typeface="+mn-lt"/>
                          <a:ea typeface="+mn-ea"/>
                          <a:cs typeface="+mn-cs"/>
                        </a:rPr>
                        <a:t>Next Meetings</a:t>
                      </a:r>
                      <a:endParaRPr lang="en-GB"/>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r>
                        <a:rPr lang="en-GB" sz="2000" b="1" kern="1200">
                          <a:solidFill>
                            <a:schemeClr val="bg1"/>
                          </a:solidFill>
                          <a:latin typeface="+mn-lt"/>
                          <a:ea typeface="+mn-ea"/>
                          <a:cs typeface="+mn-cs"/>
                        </a:rPr>
                        <a:t>ISIG Member Gateway Page</a:t>
                      </a: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extLst>
                  <a:ext uri="{0D108BD9-81ED-4DB2-BD59-A6C34878D82A}">
                    <a16:rowId xmlns:a16="http://schemas.microsoft.com/office/drawing/2014/main" val="4171520214"/>
                  </a:ext>
                </a:extLst>
              </a:tr>
              <a:tr h="1123685">
                <a:tc>
                  <a:txBody>
                    <a:bodyPr/>
                    <a:lstStyle/>
                    <a:p>
                      <a:r>
                        <a:rPr lang="en-GB" sz="1800" b="0" i="1" kern="1200" dirty="0">
                          <a:solidFill>
                            <a:schemeClr val="bg1">
                              <a:lumMod val="50000"/>
                            </a:schemeClr>
                          </a:solidFill>
                          <a:latin typeface="+mn-lt"/>
                          <a:ea typeface="+mn-ea"/>
                          <a:cs typeface="+mn-cs"/>
                        </a:rPr>
                        <a:t>[Add the MG link where the ISIG Work Items and status can be found]</a:t>
                      </a: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709" rtl="0" eaLnBrk="1" fontAlgn="auto" latinLnBrk="0" hangingPunct="1">
                        <a:lnSpc>
                          <a:spcPct val="100000"/>
                        </a:lnSpc>
                        <a:spcBef>
                          <a:spcPts val="0"/>
                        </a:spcBef>
                        <a:spcAft>
                          <a:spcPts val="0"/>
                        </a:spcAft>
                        <a:buClrTx/>
                        <a:buSzTx/>
                        <a:buFontTx/>
                        <a:buNone/>
                        <a:tabLst/>
                        <a:defRPr/>
                      </a:pPr>
                      <a:r>
                        <a:rPr lang="en-GB" sz="1800" b="0" i="1" kern="1200" dirty="0">
                          <a:solidFill>
                            <a:schemeClr val="bg1">
                              <a:lumMod val="50000"/>
                            </a:schemeClr>
                          </a:solidFill>
                          <a:latin typeface="+mn-lt"/>
                          <a:ea typeface="+mn-ea"/>
                          <a:cs typeface="+mn-cs"/>
                        </a:rPr>
                        <a:t>[Add the MG link where the LS for ISIG can be found]</a:t>
                      </a: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800" b="0" i="1" kern="1200" dirty="0">
                          <a:solidFill>
                            <a:schemeClr val="bg1">
                              <a:lumMod val="50000"/>
                            </a:schemeClr>
                          </a:solidFill>
                          <a:latin typeface="+mn-lt"/>
                          <a:ea typeface="+mn-ea"/>
                          <a:cs typeface="+mn-cs"/>
                        </a:rPr>
                        <a:t>[Add the MG link where Industry Specification for ISIG can be found]</a:t>
                      </a:r>
                      <a:endParaRPr lang="en-GB" dirty="0"/>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800" b="0" i="1" kern="1200" dirty="0">
                          <a:solidFill>
                            <a:schemeClr val="bg1">
                              <a:lumMod val="50000"/>
                            </a:schemeClr>
                          </a:solidFill>
                          <a:latin typeface="+mn-lt"/>
                          <a:ea typeface="+mn-ea"/>
                          <a:cs typeface="+mn-cs"/>
                        </a:rPr>
                        <a:t>[Add the MG link where the vote result handled by ISIG (only ISIG, nor subgroup]</a:t>
                      </a:r>
                      <a:endParaRPr lang="en-GB" dirty="0"/>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800" b="0" i="1" kern="1200" dirty="0">
                          <a:solidFill>
                            <a:schemeClr val="bg1">
                              <a:lumMod val="50000"/>
                            </a:schemeClr>
                          </a:solidFill>
                          <a:latin typeface="+mn-lt"/>
                          <a:ea typeface="+mn-ea"/>
                          <a:cs typeface="+mn-cs"/>
                        </a:rPr>
                        <a:t>[Add </a:t>
                      </a:r>
                      <a:r>
                        <a:rPr lang="en-GB" sz="1800" b="0" i="1" kern="1200" dirty="0" err="1">
                          <a:solidFill>
                            <a:schemeClr val="bg1">
                              <a:lumMod val="50000"/>
                            </a:schemeClr>
                          </a:solidFill>
                          <a:latin typeface="+mn-lt"/>
                          <a:ea typeface="+mn-ea"/>
                          <a:cs typeface="+mn-cs"/>
                        </a:rPr>
                        <a:t>th</a:t>
                      </a:r>
                      <a:r>
                        <a:rPr lang="en-GB" sz="1800" b="0" i="1" kern="1200" dirty="0">
                          <a:solidFill>
                            <a:schemeClr val="bg1">
                              <a:lumMod val="50000"/>
                            </a:schemeClr>
                          </a:solidFill>
                          <a:latin typeface="+mn-lt"/>
                          <a:ea typeface="+mn-ea"/>
                          <a:cs typeface="+mn-cs"/>
                        </a:rPr>
                        <a:t> MG link where the next ISIG meetings can be found, nor subgroups]</a:t>
                      </a:r>
                      <a:endParaRPr lang="en-GB" dirty="0"/>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1828709" rtl="0" eaLnBrk="1" fontAlgn="auto" latinLnBrk="0" hangingPunct="1">
                        <a:lnSpc>
                          <a:spcPct val="100000"/>
                        </a:lnSpc>
                        <a:spcBef>
                          <a:spcPts val="0"/>
                        </a:spcBef>
                        <a:spcAft>
                          <a:spcPts val="0"/>
                        </a:spcAft>
                        <a:buClrTx/>
                        <a:buSzTx/>
                        <a:buFontTx/>
                        <a:buNone/>
                        <a:tabLst/>
                        <a:defRPr/>
                      </a:pPr>
                      <a:r>
                        <a:rPr lang="en-GB" sz="1800" b="0" i="1" kern="1200" dirty="0">
                          <a:solidFill>
                            <a:schemeClr val="bg1">
                              <a:lumMod val="50000"/>
                            </a:schemeClr>
                          </a:solidFill>
                          <a:latin typeface="+mn-lt"/>
                          <a:ea typeface="+mn-ea"/>
                          <a:cs typeface="+mn-cs"/>
                        </a:rPr>
                        <a:t>[Add the MG link where the ISIG Member Gateway is] </a:t>
                      </a:r>
                    </a:p>
                  </a:txBody>
                  <a:tcPr marL="71995" marR="71995" marT="47997" marB="47997" anchor="ctr" anchorCtr="1">
                    <a:lnL w="12700" cap="flat" cmpd="sng" algn="ctr">
                      <a:solidFill>
                        <a:srgbClr val="FF0000"/>
                      </a:solidFill>
                      <a:prstDash val="solid"/>
                      <a:round/>
                      <a:headEnd type="none" w="med" len="med"/>
                      <a:tailEnd type="none" w="med" len="med"/>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92517837"/>
                  </a:ext>
                </a:extLst>
              </a:tr>
            </a:tbl>
          </a:graphicData>
        </a:graphic>
      </p:graphicFrame>
      <p:sp>
        <p:nvSpPr>
          <p:cNvPr id="2" name="TextBox 1">
            <a:extLst>
              <a:ext uri="{FF2B5EF4-FFF2-40B4-BE49-F238E27FC236}">
                <a16:creationId xmlns:a16="http://schemas.microsoft.com/office/drawing/2014/main" id="{06318340-30FC-6379-3EF7-0B58862521AC}"/>
              </a:ext>
            </a:extLst>
          </p:cNvPr>
          <p:cNvSpPr txBox="1"/>
          <p:nvPr/>
        </p:nvSpPr>
        <p:spPr>
          <a:xfrm>
            <a:off x="10825433" y="4521776"/>
            <a:ext cx="27432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a:cs typeface="Arial"/>
              </a:rPr>
              <a:t>Structure of the group</a:t>
            </a:r>
          </a:p>
          <a:p>
            <a:r>
              <a:rPr lang="en-GB">
                <a:cs typeface="Arial"/>
              </a:rPr>
              <a:t>Diagram and leadership </a:t>
            </a:r>
          </a:p>
        </p:txBody>
      </p:sp>
    </p:spTree>
    <p:extLst>
      <p:ext uri="{BB962C8B-B14F-4D97-AF65-F5344CB8AC3E}">
        <p14:creationId xmlns:p14="http://schemas.microsoft.com/office/powerpoint/2010/main" val="3010304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GSMA">
  <a:themeElements>
    <a:clrScheme name="GSMA">
      <a:dk1>
        <a:sysClr val="windowText" lastClr="000000"/>
      </a:dk1>
      <a:lt1>
        <a:sysClr val="window" lastClr="FFFFFF"/>
      </a:lt1>
      <a:dk2>
        <a:srgbClr val="878787"/>
      </a:dk2>
      <a:lt2>
        <a:srgbClr val="F0F0F0"/>
      </a:lt2>
      <a:accent1>
        <a:srgbClr val="750A22"/>
      </a:accent1>
      <a:accent2>
        <a:srgbClr val="970725"/>
      </a:accent2>
      <a:accent3>
        <a:srgbClr val="BA0328"/>
      </a:accent3>
      <a:accent4>
        <a:srgbClr val="DC002B"/>
      </a:accent4>
      <a:accent5>
        <a:srgbClr val="CF3944"/>
      </a:accent5>
      <a:accent6>
        <a:srgbClr val="DF4C62"/>
      </a:accent6>
      <a:hlink>
        <a:srgbClr val="000000"/>
      </a:hlink>
      <a:folHlink>
        <a:srgbClr val="878787"/>
      </a:folHlink>
    </a:clrScheme>
    <a:fontScheme name="GSMA">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GSMA">
  <a:themeElements>
    <a:clrScheme name="GSMA">
      <a:dk1>
        <a:sysClr val="windowText" lastClr="000000"/>
      </a:dk1>
      <a:lt1>
        <a:sysClr val="window" lastClr="FFFFFF"/>
      </a:lt1>
      <a:dk2>
        <a:srgbClr val="878787"/>
      </a:dk2>
      <a:lt2>
        <a:srgbClr val="F0F0F0"/>
      </a:lt2>
      <a:accent1>
        <a:srgbClr val="750A22"/>
      </a:accent1>
      <a:accent2>
        <a:srgbClr val="970725"/>
      </a:accent2>
      <a:accent3>
        <a:srgbClr val="BA0328"/>
      </a:accent3>
      <a:accent4>
        <a:srgbClr val="DC002B"/>
      </a:accent4>
      <a:accent5>
        <a:srgbClr val="CF3944"/>
      </a:accent5>
      <a:accent6>
        <a:srgbClr val="DF4C62"/>
      </a:accent6>
      <a:hlink>
        <a:srgbClr val="000000"/>
      </a:hlink>
      <a:folHlink>
        <a:srgbClr val="878787"/>
      </a:folHlink>
    </a:clrScheme>
    <a:fontScheme name="GSMA">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GSMA">
  <a:themeElements>
    <a:clrScheme name="GSMA Colours">
      <a:dk1>
        <a:srgbClr val="5C5C5C"/>
      </a:dk1>
      <a:lt1>
        <a:srgbClr val="FFFFFF"/>
      </a:lt1>
      <a:dk2>
        <a:srgbClr val="262626"/>
      </a:dk2>
      <a:lt2>
        <a:srgbClr val="FFFFFF"/>
      </a:lt2>
      <a:accent1>
        <a:srgbClr val="FF0000"/>
      </a:accent1>
      <a:accent2>
        <a:srgbClr val="000000"/>
      </a:accent2>
      <a:accent3>
        <a:srgbClr val="94C0BE"/>
      </a:accent3>
      <a:accent4>
        <a:srgbClr val="878787"/>
      </a:accent4>
      <a:accent5>
        <a:srgbClr val="FF0000"/>
      </a:accent5>
      <a:accent6>
        <a:srgbClr val="000000"/>
      </a:accent6>
      <a:hlink>
        <a:srgbClr val="94C0BE"/>
      </a:hlink>
      <a:folHlink>
        <a:srgbClr val="878787"/>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2_GSMA">
  <a:themeElements>
    <a:clrScheme name="GSMA Colours">
      <a:dk1>
        <a:srgbClr val="5C5C5C"/>
      </a:dk1>
      <a:lt1>
        <a:srgbClr val="FFFFFF"/>
      </a:lt1>
      <a:dk2>
        <a:srgbClr val="262626"/>
      </a:dk2>
      <a:lt2>
        <a:srgbClr val="FFFFFF"/>
      </a:lt2>
      <a:accent1>
        <a:srgbClr val="FF0000"/>
      </a:accent1>
      <a:accent2>
        <a:srgbClr val="000000"/>
      </a:accent2>
      <a:accent3>
        <a:srgbClr val="94C0BE"/>
      </a:accent3>
      <a:accent4>
        <a:srgbClr val="878787"/>
      </a:accent4>
      <a:accent5>
        <a:srgbClr val="FF0000"/>
      </a:accent5>
      <a:accent6>
        <a:srgbClr val="000000"/>
      </a:accent6>
      <a:hlink>
        <a:srgbClr val="94C0BE"/>
      </a:hlink>
      <a:folHlink>
        <a:srgbClr val="878787"/>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GSMA">
  <a:themeElements>
    <a:clrScheme name="GSMA">
      <a:dk1>
        <a:sysClr val="windowText" lastClr="000000"/>
      </a:dk1>
      <a:lt1>
        <a:sysClr val="window" lastClr="FFFFFF"/>
      </a:lt1>
      <a:dk2>
        <a:srgbClr val="878787"/>
      </a:dk2>
      <a:lt2>
        <a:srgbClr val="F0F0F0"/>
      </a:lt2>
      <a:accent1>
        <a:srgbClr val="750A22"/>
      </a:accent1>
      <a:accent2>
        <a:srgbClr val="970725"/>
      </a:accent2>
      <a:accent3>
        <a:srgbClr val="BA0328"/>
      </a:accent3>
      <a:accent4>
        <a:srgbClr val="DC002B"/>
      </a:accent4>
      <a:accent5>
        <a:srgbClr val="CF3944"/>
      </a:accent5>
      <a:accent6>
        <a:srgbClr val="DF4C62"/>
      </a:accent6>
      <a:hlink>
        <a:srgbClr val="000000"/>
      </a:hlink>
      <a:folHlink>
        <a:srgbClr val="878787"/>
      </a:folHlink>
    </a:clrScheme>
    <a:fontScheme name="GSMA">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2_GSMA">
  <a:themeElements>
    <a:clrScheme name="GSMA">
      <a:dk1>
        <a:sysClr val="windowText" lastClr="000000"/>
      </a:dk1>
      <a:lt1>
        <a:sysClr val="window" lastClr="FFFFFF"/>
      </a:lt1>
      <a:dk2>
        <a:srgbClr val="878787"/>
      </a:dk2>
      <a:lt2>
        <a:srgbClr val="F0F0F0"/>
      </a:lt2>
      <a:accent1>
        <a:srgbClr val="750A22"/>
      </a:accent1>
      <a:accent2>
        <a:srgbClr val="970725"/>
      </a:accent2>
      <a:accent3>
        <a:srgbClr val="BA0328"/>
      </a:accent3>
      <a:accent4>
        <a:srgbClr val="DC002B"/>
      </a:accent4>
      <a:accent5>
        <a:srgbClr val="CF3944"/>
      </a:accent5>
      <a:accent6>
        <a:srgbClr val="DF4C62"/>
      </a:accent6>
      <a:hlink>
        <a:srgbClr val="000000"/>
      </a:hlink>
      <a:folHlink>
        <a:srgbClr val="878787"/>
      </a:folHlink>
    </a:clrScheme>
    <a:fontScheme name="GSMA">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5_GSMA">
  <a:themeElements>
    <a:clrScheme name="GSMA">
      <a:dk1>
        <a:sysClr val="windowText" lastClr="000000"/>
      </a:dk1>
      <a:lt1>
        <a:sysClr val="window" lastClr="FFFFFF"/>
      </a:lt1>
      <a:dk2>
        <a:srgbClr val="878787"/>
      </a:dk2>
      <a:lt2>
        <a:srgbClr val="F0F0F0"/>
      </a:lt2>
      <a:accent1>
        <a:srgbClr val="750A22"/>
      </a:accent1>
      <a:accent2>
        <a:srgbClr val="970725"/>
      </a:accent2>
      <a:accent3>
        <a:srgbClr val="BA0328"/>
      </a:accent3>
      <a:accent4>
        <a:srgbClr val="DC002B"/>
      </a:accent4>
      <a:accent5>
        <a:srgbClr val="CF3944"/>
      </a:accent5>
      <a:accent6>
        <a:srgbClr val="DF4C62"/>
      </a:accent6>
      <a:hlink>
        <a:srgbClr val="000000"/>
      </a:hlink>
      <a:folHlink>
        <a:srgbClr val="878787"/>
      </a:folHlink>
    </a:clrScheme>
    <a:fontScheme name="Custom 1">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GSMA FASG Speaker Guidelines and Template v6.pptx" id="{6C6E2667-99C7-44CE-9398-F2556AC8CFE1}" vid="{8CF89AD7-A3C1-42B3-9025-33C0B8892D52}"/>
    </a:ext>
  </a:extLst>
</a:theme>
</file>

<file path=ppt/theme/theme8.xml><?xml version="1.0" encoding="utf-8"?>
<a:theme xmlns:a="http://schemas.openxmlformats.org/drawingml/2006/main" name="6_GSMA">
  <a:themeElements>
    <a:clrScheme name="GSMA">
      <a:dk1>
        <a:sysClr val="windowText" lastClr="000000"/>
      </a:dk1>
      <a:lt1>
        <a:sysClr val="window" lastClr="FFFFFF"/>
      </a:lt1>
      <a:dk2>
        <a:srgbClr val="878787"/>
      </a:dk2>
      <a:lt2>
        <a:srgbClr val="F0F0F0"/>
      </a:lt2>
      <a:accent1>
        <a:srgbClr val="750A22"/>
      </a:accent1>
      <a:accent2>
        <a:srgbClr val="970725"/>
      </a:accent2>
      <a:accent3>
        <a:srgbClr val="BA0328"/>
      </a:accent3>
      <a:accent4>
        <a:srgbClr val="DC002B"/>
      </a:accent4>
      <a:accent5>
        <a:srgbClr val="CF3944"/>
      </a:accent5>
      <a:accent6>
        <a:srgbClr val="DF4C62"/>
      </a:accent6>
      <a:hlink>
        <a:srgbClr val="000000"/>
      </a:hlink>
      <a:folHlink>
        <a:srgbClr val="878787"/>
      </a:folHlink>
    </a:clrScheme>
    <a:fontScheme name="Custom 1">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GSMA FASG Speaker Guidelines and Template v6.pptx" id="{6C6E2667-99C7-44CE-9398-F2556AC8CFE1}" vid="{8CF89AD7-A3C1-42B3-9025-33C0B8892D52}"/>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1FFADF3C3C2F44791651CCA98F735C1" ma:contentTypeVersion="3" ma:contentTypeDescription="Create a new document." ma:contentTypeScope="" ma:versionID="98349ef064767f25f7c028c3837719a0">
  <xsd:schema xmlns:xsd="http://www.w3.org/2001/XMLSchema" xmlns:xs="http://www.w3.org/2001/XMLSchema" xmlns:p="http://schemas.microsoft.com/office/2006/metadata/properties" xmlns:ns2="38472852-29e8-497f-a38a-2a39b5949912" targetNamespace="http://schemas.microsoft.com/office/2006/metadata/properties" ma:root="true" ma:fieldsID="db98855e7fe5663079ef89083c5bf4b3" ns2:_="">
    <xsd:import namespace="38472852-29e8-497f-a38a-2a39b5949912"/>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8472852-29e8-497f-a38a-2a39b594991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016841fc-e166-4759-8b80-df1e1b366916" ContentTypeId="0x0101" PreviousValue="false" LastSyncTimeStamp="2023-03-23T14:59:08.627Z"/>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133A7A7-DEAA-440A-BD61-C932A3965B6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8472852-29e8-497f-a38a-2a39b594991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16D5DB1-AC65-47EC-AD4F-272526B572E4}">
  <ds:schemaRefs>
    <ds:schemaRef ds:uri="Microsoft.SharePoint.Taxonomy.ContentTypeSync"/>
  </ds:schemaRefs>
</ds:datastoreItem>
</file>

<file path=customXml/itemProps3.xml><?xml version="1.0" encoding="utf-8"?>
<ds:datastoreItem xmlns:ds="http://schemas.openxmlformats.org/officeDocument/2006/customXml" ds:itemID="{3309F605-0FEE-4E12-9D87-BEC97714E89E}">
  <ds:schemaRefs>
    <ds:schemaRef ds:uri="http://schemas.microsoft.com/sharepoint/v3/contenttype/forms"/>
  </ds:schemaRefs>
</ds:datastoreItem>
</file>

<file path=customXml/itemProps4.xml><?xml version="1.0" encoding="utf-8"?>
<ds:datastoreItem xmlns:ds="http://schemas.openxmlformats.org/officeDocument/2006/customXml" ds:itemID="{4B1146E1-6583-4CC3-82DF-7B4B79B5D114}">
  <ds:schemaRefs>
    <ds:schemaRef ds:uri="38e3d6e1-8f12-40e5-a260-9aee37e4f4b9"/>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Metadata/LabelInfo.xml><?xml version="1.0" encoding="utf-8"?>
<clbl:labelList xmlns:clbl="http://schemas.microsoft.com/office/2020/mipLabelMetadata">
  <clbl:label id="{72a4ff82-fec3-469d-aafb-ac8276216699}" enabled="0" method="" siteId="{72a4ff82-fec3-469d-aafb-ac8276216699}" removed="1"/>
  <clbl:label id="{dce8f5cd-9a2b-4de1-8bff-3e8bae5a8c73}" enabled="0" method="" siteId="{dce8f5cd-9a2b-4de1-8bff-3e8bae5a8c73}" removed="1"/>
</clbl:labelList>
</file>

<file path=docProps/app.xml><?xml version="1.0" encoding="utf-8"?>
<Properties xmlns="http://schemas.openxmlformats.org/officeDocument/2006/extended-properties" xmlns:vt="http://schemas.openxmlformats.org/officeDocument/2006/docPropsVTypes">
  <Template>Office Theme</Template>
  <TotalTime>0</TotalTime>
  <Words>632</Words>
  <Application>Microsoft Office PowerPoint</Application>
  <PresentationFormat>Custom</PresentationFormat>
  <Paragraphs>91</Paragraphs>
  <Slides>4</Slides>
  <Notes>3</Notes>
  <HiddenSlides>0</HiddenSlides>
  <MMClips>0</MMClips>
  <ScaleCrop>false</ScaleCrop>
  <HeadingPairs>
    <vt:vector size="4" baseType="variant">
      <vt:variant>
        <vt:lpstr>Theme</vt:lpstr>
      </vt:variant>
      <vt:variant>
        <vt:i4>8</vt:i4>
      </vt:variant>
      <vt:variant>
        <vt:lpstr>Slide Titles</vt:lpstr>
      </vt:variant>
      <vt:variant>
        <vt:i4>4</vt:i4>
      </vt:variant>
    </vt:vector>
  </HeadingPairs>
  <TitlesOfParts>
    <vt:vector size="12" baseType="lpstr">
      <vt:lpstr>GSMA</vt:lpstr>
      <vt:lpstr>1_GSMA</vt:lpstr>
      <vt:lpstr>3_GSMA</vt:lpstr>
      <vt:lpstr>12_GSMA</vt:lpstr>
      <vt:lpstr>4_GSMA</vt:lpstr>
      <vt:lpstr>2_GSMA</vt:lpstr>
      <vt:lpstr>5_GSMA</vt:lpstr>
      <vt:lpstr>6_GSMA</vt:lpstr>
      <vt:lpstr>ISIG Report Template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RAEX Update</dc:title>
  <dc:creator>Tim Roe</dc:creator>
  <cp:lastModifiedBy>Yolanda Sanz</cp:lastModifiedBy>
  <cp:revision>4</cp:revision>
  <dcterms:created xsi:type="dcterms:W3CDTF">2022-06-30T20:40:13Z</dcterms:created>
  <dcterms:modified xsi:type="dcterms:W3CDTF">2025-10-02T11:13:24Z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_dlc_DocIdItemGuid">
    <vt:lpwstr>0048b349-1c94-4adf-9205-c45b12e9fdc8</vt:lpwstr>
  </property>
  <property fmtid="{D5CDD505-2E9C-101B-9397-08002B2CF9AE}" pid="4" name="GSMAKBCategory">
    <vt:lpwstr/>
  </property>
  <property fmtid="{D5CDD505-2E9C-101B-9397-08002B2CF9AE}" pid="5" name="GSMADocumentType">
    <vt:lpwstr>8;#General|ea886d15-f060-4293-b7b7-47e866d9f02c</vt:lpwstr>
  </property>
  <property fmtid="{D5CDD505-2E9C-101B-9397-08002B2CF9AE}" pid="6" name="ContentTypeId">
    <vt:lpwstr>0x01010031FFADF3C3C2F44791651CCA98F735C1</vt:lpwstr>
  </property>
</Properties>
</file>